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8" autoAdjust="0"/>
    <p:restoredTop sz="94660"/>
  </p:normalViewPr>
  <p:slideViewPr>
    <p:cSldViewPr>
      <p:cViewPr varScale="1">
        <p:scale>
          <a:sx n="99" d="100"/>
          <a:sy n="99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AE7BDE-7708-45CC-A90F-FE697CC305ED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C8A238-F222-47EF-B893-FACFD68C06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119" y="1556792"/>
            <a:ext cx="8458200" cy="1222375"/>
          </a:xfrm>
        </p:spPr>
        <p:txBody>
          <a:bodyPr/>
          <a:lstStyle/>
          <a:p>
            <a:r>
              <a:rPr lang="ru-RU" dirty="0" smtClean="0"/>
              <a:t>Огород на окне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H="1">
            <a:off x="10347176" y="4941168"/>
            <a:ext cx="345504" cy="43204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62280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79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5088565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2924944"/>
            <a:ext cx="5004048" cy="37530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734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3282071"/>
            <a:ext cx="2520279" cy="33603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33359"/>
            <a:ext cx="2600737" cy="34676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7019" y="72008"/>
            <a:ext cx="2410156" cy="32135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236347"/>
            <a:ext cx="2505459" cy="3340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72008"/>
            <a:ext cx="257175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3144867"/>
            <a:ext cx="2517744" cy="3356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041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464670"/>
            <a:ext cx="4320480" cy="5760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692696"/>
            <a:ext cx="4032448" cy="53765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01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916832"/>
            <a:ext cx="5256584" cy="2808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300" dirty="0"/>
              <a:t>Что за чудо! Вот это класс!</a:t>
            </a:r>
            <a:br>
              <a:rPr lang="ru-RU" sz="4300" dirty="0"/>
            </a:br>
            <a:r>
              <a:rPr lang="ru-RU" sz="4300" dirty="0"/>
              <a:t>На подоконнике у нас,</a:t>
            </a:r>
            <a:br>
              <a:rPr lang="ru-RU" sz="4300" dirty="0"/>
            </a:br>
            <a:r>
              <a:rPr lang="ru-RU" sz="4300" dirty="0"/>
              <a:t>Мини-огород живет,</a:t>
            </a:r>
            <a:br>
              <a:rPr lang="ru-RU" sz="4300" dirty="0"/>
            </a:br>
            <a:r>
              <a:rPr lang="ru-RU" sz="4300" dirty="0"/>
              <a:t>Растет, и урожай дает.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0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12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Огород на окне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Огород на окне</dc:title>
  <dc:creator>Пользователь Windows</dc:creator>
  <cp:lastModifiedBy>Семенюк Вадим Владимирович</cp:lastModifiedBy>
  <cp:revision>5</cp:revision>
  <dcterms:created xsi:type="dcterms:W3CDTF">2019-04-07T11:54:53Z</dcterms:created>
  <dcterms:modified xsi:type="dcterms:W3CDTF">2019-05-27T01:41:27Z</dcterms:modified>
</cp:coreProperties>
</file>