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48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7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26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03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3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22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8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18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2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5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8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9DADB-349B-435D-AE0E-1678F531C786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4333-16C0-4C67-87A2-7681FA389F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9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2012647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Открытое занятие по конструированию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«Космические дали»</a:t>
            </a:r>
            <a:endParaRPr lang="ru-RU" sz="2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7954" y="5373216"/>
            <a:ext cx="780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арт</a:t>
            </a:r>
          </a:p>
          <a:p>
            <a:r>
              <a:rPr lang="ru-RU" dirty="0" smtClean="0"/>
              <a:t>2019г.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1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12" y="-27384"/>
            <a:ext cx="9144000" cy="68312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838058"/>
            <a:ext cx="2915816" cy="16415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9463" y="4507131"/>
            <a:ext cx="2915816" cy="16415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735296"/>
            <a:ext cx="3072733" cy="17299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8104" y="4509120"/>
            <a:ext cx="2912283" cy="16395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8252" y="2636912"/>
            <a:ext cx="43040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Вот так радуга не небе – шелковый узор!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Ну и радуга на небе, как цветной ковер!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А над радугой – ракета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Взлетела к небесам.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Вот такую же ракету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Я построю сам!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0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394"/>
            <a:ext cx="9144000" cy="68312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620688"/>
            <a:ext cx="1570434" cy="2533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3337205"/>
            <a:ext cx="1512168" cy="2685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1566" y="764704"/>
            <a:ext cx="1426418" cy="25336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3475921"/>
            <a:ext cx="1498426" cy="2661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764704"/>
            <a:ext cx="1440160" cy="25580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7584" y="3542554"/>
            <a:ext cx="1460913" cy="2594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1334197"/>
            <a:ext cx="1714450" cy="3045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0767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394"/>
            <a:ext cx="9144000" cy="68312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1" y="548680"/>
            <a:ext cx="2974663" cy="16746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314" y="2420888"/>
            <a:ext cx="2826060" cy="15910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730" y="4221088"/>
            <a:ext cx="3059832" cy="17226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1059582"/>
            <a:ext cx="1799370" cy="27226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89352" y="764704"/>
            <a:ext cx="245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В космосе так здорово,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Звезды и планеты,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В черной невесомости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Медленно плывут.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4365104"/>
            <a:ext cx="2516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В космосе так здорово,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Острые ракеты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На огромной скорости,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Мчатся там и тут!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113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394"/>
            <a:ext cx="9144000" cy="68312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692696"/>
            <a:ext cx="2987824" cy="16820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8716" y="2539721"/>
            <a:ext cx="3037151" cy="170986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4437112"/>
            <a:ext cx="3275856" cy="18442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766308"/>
            <a:ext cx="1926607" cy="30452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04248" y="1533745"/>
            <a:ext cx="194421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Ждут нас быстрые ракеты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Для прогулок по планетам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На какую захотим,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На такую полетим.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Но в игре один секрет: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Опоздавшим места нет!</a:t>
            </a:r>
          </a:p>
          <a:p>
            <a:endParaRPr lang="ru-RU" b="1" dirty="0">
              <a:solidFill>
                <a:srgbClr val="00B0F0"/>
              </a:solidFill>
            </a:endParaRPr>
          </a:p>
          <a:p>
            <a:endParaRPr lang="ru-RU" b="1" dirty="0" smtClean="0">
              <a:solidFill>
                <a:srgbClr val="00B0F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5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394"/>
            <a:ext cx="9144000" cy="68312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533450"/>
            <a:ext cx="1552293" cy="275725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4072" y="506907"/>
            <a:ext cx="3275856" cy="18442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2514671"/>
            <a:ext cx="3248147" cy="18286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672" y="3428999"/>
            <a:ext cx="1588026" cy="28207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4437581"/>
            <a:ext cx="3218820" cy="18121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60232" y="1081767"/>
            <a:ext cx="21602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Мы трудились очень дружно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Получилось то, что нужно: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Не машинка, не конфета,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Настоящая ракета!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Вот отправится в полет</a:t>
            </a:r>
          </a:p>
          <a:p>
            <a:r>
              <a:rPr lang="ru-RU" b="1" dirty="0" smtClean="0">
                <a:solidFill>
                  <a:srgbClr val="00B0F0"/>
                </a:solidFill>
              </a:rPr>
              <a:t>Настоящий звездолет!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972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131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Семенюк Вадим Владимирович</cp:lastModifiedBy>
  <cp:revision>7</cp:revision>
  <dcterms:created xsi:type="dcterms:W3CDTF">2019-04-07T10:00:06Z</dcterms:created>
  <dcterms:modified xsi:type="dcterms:W3CDTF">2019-05-27T01:44:13Z</dcterms:modified>
</cp:coreProperties>
</file>