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1832D-0C12-45F0-92D0-14C16938DED8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A2AFA-5DBC-44BF-A8D8-5FCE7CD7C1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837F1-D68E-44E9-8072-F27C87A20C44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A42EF-67F2-4593-8F80-4BB1F2FC5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172AC-2386-46FC-8AAE-A072D40C4A7D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040ED-1281-4DBD-B869-26EDBCB9D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FFF95-46C2-49CD-BE0A-4A6FB8E973A1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F089-4B0A-47B7-8912-C4321E59CE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10BCB-DA24-4ED8-A8A4-7E74BA676123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E4921-5843-4F67-9BC8-9BC6EA45D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ADDBC-9F3B-41E3-8922-438931688078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03B0-43A6-4975-A778-AE8E204F5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DB2D5-C28D-4928-B985-D294B1144866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AF103-C005-4012-8440-85988A63B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54721-1633-4652-B93B-B58DD46F6F72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3D4E-D614-4ED8-95DA-10F63E13D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9D897-DE6F-4B0D-9CED-91935597F1E4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759F-8089-4A25-A4F9-7CD077F680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FB177-3E44-4765-AF4A-7B51E21DD50C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C6627-E212-41BB-B5C5-FB9F6450A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0FF19-79AE-4C36-BBD1-FDDC4351C9CF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139E7-61C8-4435-93E0-52E57F64B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5AEC697-B300-4080-A351-48C81724FAC4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C8EE1A-764F-4E35-B474-7AEC33877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365625"/>
            <a:ext cx="4319588" cy="20161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Группа «Веснушки» №8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Воспитатель: Маврина И.Н.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5544616" cy="720080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Первый снег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6" name="Picture 4" descr="es0K6y1B6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37" y="1484784"/>
            <a:ext cx="2215946" cy="2320404"/>
          </a:xfrm>
          <a:prstGeom prst="rect">
            <a:avLst/>
          </a:prstGeom>
          <a:noFill/>
        </p:spPr>
      </p:pic>
      <p:pic>
        <p:nvPicPr>
          <p:cNvPr id="13317" name="Picture 5" descr="es0K6y1B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9" y="-463457"/>
            <a:ext cx="2474913" cy="2592387"/>
          </a:xfrm>
          <a:prstGeom prst="rect">
            <a:avLst/>
          </a:prstGeom>
          <a:noFill/>
        </p:spPr>
      </p:pic>
      <p:pic>
        <p:nvPicPr>
          <p:cNvPr id="13318" name="Picture 6" descr="es0K6y1B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02946">
            <a:off x="6443663" y="0"/>
            <a:ext cx="2474912" cy="2592388"/>
          </a:xfrm>
          <a:prstGeom prst="rect">
            <a:avLst/>
          </a:prstGeom>
          <a:noFill/>
        </p:spPr>
      </p:pic>
      <p:pic>
        <p:nvPicPr>
          <p:cNvPr id="13319" name="Picture 7" descr="es0K6y1B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3468687" cy="3632200"/>
          </a:xfrm>
          <a:prstGeom prst="rect">
            <a:avLst/>
          </a:prstGeom>
          <a:noFill/>
        </p:spPr>
      </p:pic>
      <p:pic>
        <p:nvPicPr>
          <p:cNvPr id="1028" name="Picture 4" descr="http://lenagold.narod.ru/fon/clipart/s/snvk/snegov84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25769888"/>
            <a:ext cx="15749048" cy="1718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009.radikal.ru/i307/1012/d8/91773b4ad1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41529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15524">
            <a:off x="2097882" y="4329906"/>
            <a:ext cx="2519362" cy="1889125"/>
          </a:xfrm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0910">
            <a:off x="7094538" y="109538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65014">
            <a:off x="-26987" y="450850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3536">
            <a:off x="287338" y="2173288"/>
            <a:ext cx="183673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3865">
            <a:off x="4670425" y="4084638"/>
            <a:ext cx="19002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0829">
            <a:off x="6959600" y="2114550"/>
            <a:ext cx="19954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2387600" y="784225"/>
            <a:ext cx="5111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Целый день скребок скребёт,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Целый день метла метёт.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Сто потов с нас  сошло,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А кругом опять бело!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Снег! Снег! Снег!</a:t>
            </a:r>
          </a:p>
        </p:txBody>
      </p:sp>
      <p:pic>
        <p:nvPicPr>
          <p:cNvPr id="14346" name="Picture 10" descr="es0K6y1B6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779713" cy="2911475"/>
          </a:xfrm>
          <a:prstGeom prst="rect">
            <a:avLst/>
          </a:prstGeom>
          <a:noFill/>
        </p:spPr>
      </p:pic>
      <p:pic>
        <p:nvPicPr>
          <p:cNvPr id="14347" name="Picture 11" descr="es0K6y1B6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2779713" cy="291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6742113"/>
            <a:ext cx="5732462" cy="57308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04575" y="2857928"/>
            <a:ext cx="2340033" cy="1753985"/>
          </a:xfrm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2662238"/>
            <a:ext cx="18542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192459">
            <a:off x="6386513" y="4383087"/>
            <a:ext cx="19113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1890">
            <a:off x="165100" y="361950"/>
            <a:ext cx="18859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4813300"/>
            <a:ext cx="2543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131763"/>
            <a:ext cx="17049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2610306" y="363416"/>
            <a:ext cx="482871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Лепит с самого утра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Детвора снеговика.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Снежные шары катает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И смеясь, соединяет.</a:t>
            </a:r>
          </a:p>
          <a:p>
            <a:r>
              <a:rPr lang="ru-RU" sz="2000" i="1" dirty="0" err="1">
                <a:solidFill>
                  <a:schemeClr val="hlink"/>
                </a:solidFill>
                <a:latin typeface="Trebuchet MS" pitchFamily="34" charset="0"/>
              </a:rPr>
              <a:t>Cнизу</a:t>
            </a: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 самый крупный ком,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Чуть поменьше ком на нём.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Ещё меньше – голова,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Дотянулись мы едва.</a:t>
            </a:r>
          </a:p>
        </p:txBody>
      </p:sp>
      <p:pic>
        <p:nvPicPr>
          <p:cNvPr id="15369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3602038"/>
            <a:ext cx="2297113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es0K6y1B6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602" y="-548481"/>
            <a:ext cx="3468687" cy="3632200"/>
          </a:xfrm>
          <a:prstGeom prst="rect">
            <a:avLst/>
          </a:prstGeom>
          <a:noFill/>
        </p:spPr>
      </p:pic>
      <p:pic>
        <p:nvPicPr>
          <p:cNvPr id="12" name="Picture 2" descr="http://mylittles.info/uploads/posts/2012-08/1345450020_snegovi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462" y="2271728"/>
            <a:ext cx="2381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125770"/>
            <a:ext cx="2606040" cy="3474720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160338"/>
            <a:ext cx="2449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635375" y="476250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Какой пушистый, чистый снег!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Кусты одеты в белый мех.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Они стоят несмелые,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Как медвежата белые.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23528" y="4236672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Поздравляем с первым снегом.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И чем снег идёт сильней,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Тем становится смешней.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Можешь в друга бросить снегом –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Друг тебе ответит смехом.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Потому что все снежинки</a:t>
            </a:r>
            <a:b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</a:br>
            <a:r>
              <a:rPr lang="ru-RU" sz="2000" i="1" dirty="0">
                <a:solidFill>
                  <a:schemeClr val="hlink"/>
                </a:solidFill>
                <a:latin typeface="Trebuchet MS" pitchFamily="34" charset="0"/>
              </a:rPr>
              <a:t>Превращаются в смешинки.</a:t>
            </a:r>
          </a:p>
        </p:txBody>
      </p:sp>
      <p:pic>
        <p:nvPicPr>
          <p:cNvPr id="16391" name="Picture 7" descr="es0K6y1B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558" y="1223963"/>
            <a:ext cx="3468688" cy="3632200"/>
          </a:xfrm>
          <a:prstGeom prst="rect">
            <a:avLst/>
          </a:prstGeom>
          <a:noFill/>
        </p:spPr>
      </p:pic>
      <p:pic>
        <p:nvPicPr>
          <p:cNvPr id="16392" name="Picture 8" descr="es0K6y1B6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639697"/>
            <a:ext cx="2368550" cy="2479675"/>
          </a:xfrm>
          <a:prstGeom prst="rect">
            <a:avLst/>
          </a:prstGeom>
          <a:noFill/>
        </p:spPr>
      </p:pic>
      <p:pic>
        <p:nvPicPr>
          <p:cNvPr id="3074" name="Picture 2" descr="http://s019.radikal.ru/i623/1312/d7/264e053100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800200" cy="19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33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Первый снег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снег</dc:title>
  <dc:creator>Home</dc:creator>
  <cp:lastModifiedBy>Administrator</cp:lastModifiedBy>
  <cp:revision>8</cp:revision>
  <dcterms:created xsi:type="dcterms:W3CDTF">2015-11-15T14:28:10Z</dcterms:created>
  <dcterms:modified xsi:type="dcterms:W3CDTF">2015-11-22T09:06:52Z</dcterms:modified>
</cp:coreProperties>
</file>