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953-12A4-49EB-8213-382F0DD59B44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AA6-122E-41F0-9400-D96FDED4FB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953-12A4-49EB-8213-382F0DD59B44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AA6-122E-41F0-9400-D96FDED4FB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953-12A4-49EB-8213-382F0DD59B44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AA6-122E-41F0-9400-D96FDED4FB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953-12A4-49EB-8213-382F0DD59B44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AA6-122E-41F0-9400-D96FDED4FB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953-12A4-49EB-8213-382F0DD59B44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AA6-122E-41F0-9400-D96FDED4FB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953-12A4-49EB-8213-382F0DD59B44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AA6-122E-41F0-9400-D96FDED4FB7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953-12A4-49EB-8213-382F0DD59B44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AA6-122E-41F0-9400-D96FDED4FB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953-12A4-49EB-8213-382F0DD59B44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AA6-122E-41F0-9400-D96FDED4FB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953-12A4-49EB-8213-382F0DD59B44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AA6-122E-41F0-9400-D96FDED4FB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953-12A4-49EB-8213-382F0DD59B44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A2EAA6-122E-41F0-9400-D96FDED4FB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953-12A4-49EB-8213-382F0DD59B44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AA6-122E-41F0-9400-D96FDED4FB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CECE953-12A4-49EB-8213-382F0DD59B44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3A2EAA6-122E-41F0-9400-D96FDED4FB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7772400" cy="1470025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Поход в библиотеку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2492896"/>
            <a:ext cx="32403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Группа №8</a:t>
            </a:r>
          </a:p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«Веснушки»</a:t>
            </a:r>
          </a:p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Воспитатель: </a:t>
            </a:r>
          </a:p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Маврина И.Н.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95935" y="6165304"/>
            <a:ext cx="1285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2018 г.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336" y="1647381"/>
            <a:ext cx="4482237" cy="26847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7664" y="4221088"/>
            <a:ext cx="54726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-apple-system"/>
              </a:rPr>
              <a:t>Библиотека — ты наш друг.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-apple-system"/>
              </a:rPr>
              <a:t>Всегда не первом месте!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-apple-system"/>
              </a:rPr>
              <a:t>Приятно проводить досуг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-apple-system"/>
              </a:rPr>
              <a:t>С любимой книжкой вместе.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0" y="116632"/>
            <a:ext cx="4494710" cy="252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9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99" y="166863"/>
            <a:ext cx="4393290" cy="2603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" y="167086"/>
            <a:ext cx="4473088" cy="2704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32" y="2849672"/>
            <a:ext cx="4393290" cy="2764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" y="3037462"/>
            <a:ext cx="4467988" cy="2513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8377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51" y="194441"/>
            <a:ext cx="4788024" cy="2693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7730"/>
            <a:ext cx="2990771" cy="5316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32787" y="3356992"/>
            <a:ext cx="5092352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Библиотека, мы с тобой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Идем по жизни смело,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И книга — символ наш святой,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Помощник наш умелый!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5" y="138305"/>
            <a:ext cx="4608512" cy="2715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68519"/>
            <a:ext cx="4932040" cy="2774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7402" y="332747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В библиотеке для ребят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На полках книги в ряд стоят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Бери, читай и много знай,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-apple-system"/>
              </a:rPr>
              <a:t>Но книгу ты не обижай.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74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7624" y="2872766"/>
            <a:ext cx="6779224" cy="1204306"/>
          </a:xfrm>
        </p:spPr>
        <p:txBody>
          <a:bodyPr/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СПАСИБО ЗА ВНИМАНИЕ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13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32</TotalTime>
  <Words>35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Углы</vt:lpstr>
      <vt:lpstr>Поход в библиотеку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Поход в библиотеку</dc:title>
  <dc:creator>Пользователь Windows</dc:creator>
  <cp:lastModifiedBy>Семенюк Вадим Владимирович</cp:lastModifiedBy>
  <cp:revision>4</cp:revision>
  <dcterms:created xsi:type="dcterms:W3CDTF">2018-11-05T15:18:31Z</dcterms:created>
  <dcterms:modified xsi:type="dcterms:W3CDTF">2018-12-06T02:28:13Z</dcterms:modified>
</cp:coreProperties>
</file>