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8"/>
  </p:handoutMasterIdLst>
  <p:sldIdLst>
    <p:sldId id="256" r:id="rId3"/>
    <p:sldId id="260" r:id="rId4"/>
    <p:sldId id="259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CCFF66"/>
    <a:srgbClr val="FFCC99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63" y="2843397"/>
            <a:ext cx="4967785" cy="1171206"/>
          </a:xfrm>
          <a:solidFill>
            <a:srgbClr val="E2F0D9">
              <a:alpha val="50196"/>
            </a:srgbClr>
          </a:solidFill>
        </p:spPr>
        <p:txBody>
          <a:bodyPr>
            <a:noAutofit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ПОХОД  В ЛЕС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7400" y="4673689"/>
            <a:ext cx="4657345" cy="798364"/>
          </a:xfrm>
          <a:solidFill>
            <a:srgbClr val="E2F0D9">
              <a:alpha val="40000"/>
            </a:srgbClr>
          </a:solidFill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Группа №8 </a:t>
            </a:r>
            <a:r>
              <a:rPr lang="ru-RU" sz="2800" b="1" i="1" dirty="0" smtClean="0">
                <a:solidFill>
                  <a:srgbClr val="C00000"/>
                </a:solidFill>
              </a:rPr>
              <a:t>«</a:t>
            </a:r>
            <a:r>
              <a:rPr lang="ru-RU" sz="2800" b="1" i="1" dirty="0">
                <a:solidFill>
                  <a:srgbClr val="C00000"/>
                </a:solidFill>
              </a:rPr>
              <a:t>Веснушки</a:t>
            </a:r>
            <a:r>
              <a:rPr lang="ru-RU" sz="2800" b="1" i="1" dirty="0" smtClean="0">
                <a:solidFill>
                  <a:srgbClr val="C00000"/>
                </a:solidFill>
              </a:rPr>
              <a:t>»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Воспитатель: Маврина </a:t>
            </a:r>
            <a:r>
              <a:rPr lang="ru-RU" sz="2000" i="1" dirty="0">
                <a:solidFill>
                  <a:srgbClr val="C00000"/>
                </a:solidFill>
              </a:rPr>
              <a:t>И.Н.   </a:t>
            </a:r>
            <a:endParaRPr lang="ru-RU" sz="2000" i="1" dirty="0">
              <a:solidFill>
                <a:srgbClr val="C00000"/>
              </a:solidFill>
            </a:endParaRPr>
          </a:p>
          <a:p>
            <a:endParaRPr lang="ru-RU" sz="2000" i="1" dirty="0">
              <a:solidFill>
                <a:srgbClr val="C00000"/>
              </a:solidFill>
            </a:endParaRPr>
          </a:p>
          <a:p>
            <a:r>
              <a:rPr lang="ru-RU" sz="2000" i="1" dirty="0">
                <a:solidFill>
                  <a:srgbClr val="C00000"/>
                </a:solidFill>
              </a:rPr>
              <a:t>   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2"/>
          <p:cNvSpPr txBox="1"/>
          <p:nvPr/>
        </p:nvSpPr>
        <p:spPr>
          <a:xfrm>
            <a:off x="3179796" y="6131139"/>
            <a:ext cx="2138552" cy="431205"/>
          </a:xfrm>
          <a:prstGeom prst="rect">
            <a:avLst/>
          </a:prstGeom>
          <a:solidFill>
            <a:srgbClr val="E2F0D9">
              <a:alpha val="38824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i="1" dirty="0" smtClean="0">
                <a:solidFill>
                  <a:srgbClr val="C00000"/>
                </a:solidFill>
              </a:rPr>
              <a:t>2019 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002049" y="242286"/>
            <a:ext cx="1886283" cy="304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1302707" y="2276562"/>
            <a:ext cx="440916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2943" y="177236"/>
            <a:ext cx="2662481" cy="2841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93" y="3819963"/>
            <a:ext cx="3367847" cy="2525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avatars.mds.yandex.net/get-pdb/932587/4471e87d-a437-45ff-a351-1ef6b2dbcb8e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42593">
            <a:off x="210111" y="5225439"/>
            <a:ext cx="1342639" cy="147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968669" y="177236"/>
            <a:ext cx="298119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Раз, два, три, четыре, пять 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Мы идем в поход опять.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Так и тянет нас на волю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Приключения искать.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093" y="999499"/>
            <a:ext cx="3367847" cy="25258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54792" y="203761"/>
            <a:ext cx="2668213" cy="378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72965" y="1069970"/>
            <a:ext cx="3868178" cy="54112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391103" y="4560499"/>
            <a:ext cx="2411413" cy="203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6391103" y="2197405"/>
            <a:ext cx="2429168" cy="216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382335" y="344484"/>
            <a:ext cx="2389475" cy="165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1466" y="4184086"/>
            <a:ext cx="27888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Свежий воздух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Малышам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Нужен и полезен!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Очень весело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Играть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нам!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никаких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Болезней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!...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2" descr="https://st.depositphotos.com/1314526/4257/v/950/depositphotos_42571423-stock-illustration-pine-cones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>
            <a:fillRect/>
          </a:stretch>
        </p:blipFill>
        <p:spPr bwMode="auto">
          <a:xfrm rot="17987129">
            <a:off x="1637872" y="5297056"/>
            <a:ext cx="1502521" cy="12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98976" y="2287233"/>
            <a:ext cx="5952394" cy="44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370" y="3574600"/>
            <a:ext cx="2033662" cy="271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8969" y="253034"/>
            <a:ext cx="2632142" cy="289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0699" y="604710"/>
            <a:ext cx="2033662" cy="2711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454688" y="221205"/>
            <a:ext cx="308389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Активный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отдых выбирай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Свое здоровье укрепляй!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Свежим воздухом дыши,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Заболеть ты не спеши!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 descr="https://img2.freepng.ru/20171127/ef8/pine-cone-png-clip-art-image-5a1ba32c1ccb65.536223091511760684118.jpg"/>
          <p:cNvPicPr>
            <a:picLocks noChangeAspect="1" noChangeArrowheads="1"/>
          </p:cNvPicPr>
          <p:nvPr/>
        </p:nvPicPr>
        <p:blipFill rotWithShape="1">
          <a:blip r:embed="rId5"/>
          <a:srcRect/>
          <a:stretch>
            <a:fillRect/>
          </a:stretch>
        </p:blipFill>
        <p:spPr bwMode="auto">
          <a:xfrm>
            <a:off x="100207" y="5436296"/>
            <a:ext cx="1391264" cy="13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/>
          <a:stretch>
            <a:fillRect/>
          </a:stretch>
        </p:blipFill>
        <p:spPr>
          <a:xfrm>
            <a:off x="354475" y="1671880"/>
            <a:ext cx="5956310" cy="4941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889" y="713536"/>
            <a:ext cx="3348988" cy="251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06" y="3573135"/>
            <a:ext cx="3335371" cy="250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FF66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77114" y="163514"/>
            <a:ext cx="1562055" cy="254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FF6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24" y="249937"/>
            <a:ext cx="2991373" cy="107816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 похода есть начало,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а конца похода нет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Мы прошли дорог не мало,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но огромен белый свет…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Объект 3" descr="567856-(52).png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rot="540750">
            <a:off x="5424291" y="84334"/>
            <a:ext cx="1161897" cy="1080838"/>
          </a:xfrm>
          <a:prstGeom prst="rect">
            <a:avLst/>
          </a:prstGeom>
          <a:scene3d>
            <a:camera prst="orthographicFront">
              <a:rot lat="0" lon="21299999" rev="300000"/>
            </a:camera>
            <a:lightRig rig="threePt" dir="t"/>
          </a:scene3d>
        </p:spPr>
      </p:pic>
      <p:pic>
        <p:nvPicPr>
          <p:cNvPr id="9" name="Picture 2" descr="https://avatars.mds.yandex.net/get-pdb/932587/4471e87d-a437-45ff-a351-1ef6b2dbcb8e/s12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12975">
            <a:off x="147523" y="5716003"/>
            <a:ext cx="1182160" cy="129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WPS Presentation</Application>
  <PresentationFormat>Экран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Calibri Light</vt:lpstr>
      <vt:lpstr>Тема Office</vt:lpstr>
      <vt:lpstr>ПОХОД  В ЛЕС</vt:lpstr>
      <vt:lpstr>PowerPoint 演示文稿</vt:lpstr>
      <vt:lpstr>PowerPoint 演示文稿</vt:lpstr>
      <vt:lpstr>PowerPoint 演示文稿</vt:lpstr>
      <vt:lpstr>У похода есть начало,  а конца похода нет Мы прошли дорог не мало,  но огромен белый свет…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Вадим и Света</cp:lastModifiedBy>
  <cp:revision>86</cp:revision>
  <dcterms:created xsi:type="dcterms:W3CDTF">2014-11-21T11:00:00Z</dcterms:created>
  <dcterms:modified xsi:type="dcterms:W3CDTF">2019-11-20T09:07:32Z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1049-11.2.0.9031</vt:lpwstr>
  </property>
</Properties>
</file>