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4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8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9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8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4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1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2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1EEA-C932-4A63-8986-1475496F366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8D7C-EBBF-4FE2-B181-23D7642F9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6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оход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021939"/>
            <a:ext cx="757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ПОХОД В ОСЕННИЙ ЛЕС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797152"/>
            <a:ext cx="113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 ГРУППА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2018 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2771800" cy="1559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76672"/>
            <a:ext cx="2883812" cy="1622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93897"/>
            <a:ext cx="2592288" cy="145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708920"/>
            <a:ext cx="2907814" cy="16356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16216" y="1535881"/>
            <a:ext cx="2627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поход идёт,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поход идёт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Весь лагерь наш весёлый.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Один несёт,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Другой несёт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Рюкзак продуктов полный.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Ещё один,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Что позади,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Несёт с собою воду.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ход\depositphotos_76232029-stock-illustration-background-abstract-green-camping-tou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643" y="3284984"/>
            <a:ext cx="3035829" cy="1707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645" y="985175"/>
            <a:ext cx="3035829" cy="1707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136" y="91474"/>
            <a:ext cx="1901226" cy="2786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13" y="252517"/>
            <a:ext cx="2072828" cy="31729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31840" y="3197875"/>
            <a:ext cx="3438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Я сегодня занят очень,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до игр сегодня мне: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Целый день сосредоточен,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Важным делом озабочен,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 не сплю уже две ночи –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 ворочаюсь во сне.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0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9" y="183035"/>
            <a:ext cx="3285863" cy="1769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315" y="764704"/>
            <a:ext cx="3291858" cy="1851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54" y="2059573"/>
            <a:ext cx="3266538" cy="1837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840" y="2957505"/>
            <a:ext cx="3295662" cy="18538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71770" y="1556792"/>
            <a:ext cx="19647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моём жизненном укладе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Наступил переворот: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 забыл о шоколаде,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Мармеладе, лимонаде,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Ведь мы завтра с нашей группой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Отправляемся в поход!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7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6024"/>
            <a:ext cx="2024147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48680"/>
            <a:ext cx="1784796" cy="3172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24744"/>
            <a:ext cx="1870386" cy="3172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60612"/>
            <a:ext cx="192881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2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558"/>
            <a:ext cx="9174266" cy="69139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38" y="188640"/>
            <a:ext cx="3275856" cy="1842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892777"/>
            <a:ext cx="3035829" cy="1707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484784"/>
            <a:ext cx="1928812" cy="342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53" y="3068960"/>
            <a:ext cx="3098988" cy="17431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2150854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Я вчера ходил в поход —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Кашу съел и бутерброд!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 сложил в рюкзак игрушки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Мячик, удочки, подушку,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Взял продукты на неделю,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91460" y="4904000"/>
            <a:ext cx="4953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Книжку, папины гантели,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Кружку, ложку, котелок….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 поднять рюкзак не смог.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Даже сдвинуть не сумел!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Значит каши мало съел.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0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292494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КОНЕЦ.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31072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158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Семенюк Вадим Владимирович</cp:lastModifiedBy>
  <cp:revision>6</cp:revision>
  <dcterms:created xsi:type="dcterms:W3CDTF">2018-11-05T09:34:08Z</dcterms:created>
  <dcterms:modified xsi:type="dcterms:W3CDTF">2018-12-06T02:31:25Z</dcterms:modified>
</cp:coreProperties>
</file>