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9" r:id="rId5"/>
    <p:sldId id="261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2F0D9"/>
    <a:srgbClr val="000000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6377" y="3696236"/>
            <a:ext cx="5644167" cy="1621151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anose="02040602050305030304" pitchFamily="18" charset="0"/>
              </a:rPr>
              <a:t>ПОСЕЩЕНИЕ БИБЛИОТЕКИ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5622" y="5278751"/>
            <a:ext cx="5150224" cy="606894"/>
          </a:xfr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>
              <a:lnSpc>
                <a:spcPts val="1200"/>
              </a:lnSpc>
            </a:pP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МАВРИНА 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И. Н. , КАРТАШОВА Т.Н.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1200"/>
              </a:lnSpc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воспитатели 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высшей кв. категории, группа №8 «Веснушки»</a:t>
            </a:r>
            <a:endPara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9" name="Picture 2" descr="&quot;Ð¦ÐµÐ½ÑÑ ÑÐ°Ð·Ð²Ð¸ÑÐ¸Ñ ÑÐµÐ±ÐµÐ½ÐºÐ° â Ð´ÐµÑÑÐºÐ¸Ð¹ ÑÐ°Ð´ â 28 &quot;ÐÐ³Ð¾Ð½ÑÐº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8" y="284133"/>
            <a:ext cx="1065381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43878" y="284132"/>
            <a:ext cx="6874542" cy="923330"/>
          </a:xfrm>
          <a:prstGeom prst="rect">
            <a:avLst/>
          </a:prstGeom>
          <a:solidFill>
            <a:srgbClr val="E2F0D9">
              <a:alpha val="18039"/>
            </a:srgb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</a:t>
            </a:r>
            <a:endParaRPr lang="ru-RU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образовательное учреждение</a:t>
            </a:r>
            <a:endParaRPr lang="ru-RU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развития ребенка — детский сад № 28 «Огонек»</a:t>
            </a:r>
            <a:endParaRPr lang="ru-RU" alt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91511" y="6338082"/>
            <a:ext cx="633457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Бердск-2023</a:t>
            </a:r>
            <a:endParaRPr lang="ru-RU" altLang="ru-RU" sz="11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860" y="3125874"/>
            <a:ext cx="1633334" cy="8201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584" y="1728044"/>
            <a:ext cx="3211740" cy="26443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861" y="2560480"/>
            <a:ext cx="979025" cy="1040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4932609" y="309092"/>
            <a:ext cx="3963807" cy="2973398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790941" y="167425"/>
            <a:ext cx="2021983" cy="962464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989" y="3620634"/>
            <a:ext cx="1790162" cy="2955978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30" y="3623255"/>
            <a:ext cx="2232875" cy="2977165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976" y="3593206"/>
            <a:ext cx="3937953" cy="2957516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64016" y="30437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Ты представь себе на миг,</a:t>
            </a: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Как бы жили мы без книг?</a:t>
            </a: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Что бы делал ученик,</a:t>
            </a: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Если не было бы книг,</a:t>
            </a: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Если б всё исчезло разом,</a:t>
            </a: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Что писалось для детей:</a:t>
            </a: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От волшебных добрых сказок</a:t>
            </a: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До весёлых повестей?.. </a:t>
            </a:r>
            <a:endParaRPr lang="ru-RU" sz="2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Мы </a:t>
            </a: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дружны с печатным словом,</a:t>
            </a: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Если б не было его,</a:t>
            </a: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Ни о старом, ни о новом</a:t>
            </a: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Мы не знали 6 ничего!</a:t>
            </a: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058" y="1846952"/>
            <a:ext cx="1646063" cy="21337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52895">
            <a:off x="2670386" y="-350698"/>
            <a:ext cx="1540583" cy="2962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562" y="1710008"/>
            <a:ext cx="1158340" cy="29629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921" y="2646605"/>
            <a:ext cx="2472744" cy="185455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921" y="4784500"/>
            <a:ext cx="2472744" cy="185455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933" y="408906"/>
            <a:ext cx="2614411" cy="196080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700" y="425003"/>
            <a:ext cx="2519966" cy="1925391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503054" y="2656850"/>
            <a:ext cx="2623096" cy="396289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156148" y="2678806"/>
            <a:ext cx="2087051" cy="3960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00965" y="182245"/>
            <a:ext cx="3415030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Книга – верный,</a:t>
            </a:r>
            <a:endParaRPr lang="ru-RU" sz="23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r>
              <a:rPr lang="ru-RU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Книга – первый,</a:t>
            </a:r>
            <a:endParaRPr lang="ru-RU" sz="23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r>
              <a:rPr lang="ru-RU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Книга – лучший друг ребят.</a:t>
            </a:r>
            <a:endParaRPr lang="ru-RU" sz="23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r>
              <a:rPr lang="ru-RU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Нам никак нельзя без книжки,</a:t>
            </a:r>
            <a:endParaRPr lang="ru-RU" sz="23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r>
              <a:rPr lang="ru-RU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Нам никак нельзя без книжки! </a:t>
            </a:r>
            <a:r>
              <a:rPr lang="ru-RU" sz="23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- Все </a:t>
            </a:r>
            <a:r>
              <a:rPr lang="ru-RU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ребята говорят.</a:t>
            </a:r>
            <a:endParaRPr lang="ru-RU" sz="23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448" y="4829578"/>
            <a:ext cx="1194666" cy="1913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5095" y="-216108"/>
            <a:ext cx="1326144" cy="29629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006247" y="463640"/>
            <a:ext cx="1863270" cy="2475497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993228" y="3258355"/>
            <a:ext cx="1893196" cy="3325038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790940" y="3258356"/>
            <a:ext cx="1961674" cy="3348508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726547" y="474744"/>
            <a:ext cx="1992199" cy="2487396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35260" y="3271235"/>
            <a:ext cx="4220244" cy="3354944"/>
          </a:xfrm>
          <a:prstGeom prst="rect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60987" y="304164"/>
            <a:ext cx="4572000" cy="27867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Читайте, мальчишки!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100"/>
              </a:lnSpc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Девчонки, читайте!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100"/>
              </a:lnSpc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Любимые книжки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100"/>
              </a:lnSpc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Ищите на сайте!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100"/>
              </a:lnSpc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В метро, в электричке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100"/>
              </a:lnSpc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И автомобиле,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100"/>
              </a:lnSpc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В гостях или дома,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100"/>
              </a:lnSpc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На даче, на вилле –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100"/>
              </a:lnSpc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Читайте, девчонки!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>
              <a:lnSpc>
                <a:spcPts val="2100"/>
              </a:lnSpc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Читайте, мальчишки</a:t>
            </a: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!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1229" y="1464716"/>
            <a:ext cx="2361258" cy="1907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/>
          <p:nvPr/>
        </p:nvSpPr>
        <p:spPr>
          <a:xfrm>
            <a:off x="91440" y="2408555"/>
            <a:ext cx="5345430" cy="37750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8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Спасибо</a:t>
            </a:r>
            <a:endParaRPr lang="ru-RU" sz="80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8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за</a:t>
            </a:r>
            <a:endParaRPr lang="ru-RU" sz="80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8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внимание!</a:t>
            </a:r>
            <a:endParaRPr lang="ru-RU" sz="80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072964" y="1429555"/>
            <a:ext cx="4239625" cy="4533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WPS Presentation</Application>
  <PresentationFormat>Экран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SimSun</vt:lpstr>
      <vt:lpstr>Wingdings</vt:lpstr>
      <vt:lpstr>Book Antiqua</vt:lpstr>
      <vt:lpstr>Gabriola</vt:lpstr>
      <vt:lpstr>Calibri</vt:lpstr>
      <vt:lpstr>Times New Roman</vt:lpstr>
      <vt:lpstr>Arial Unicode MS</vt:lpstr>
      <vt:lpstr>Allegretto Script One</vt:lpstr>
      <vt:lpstr>Microsoft YaHei</vt:lpstr>
      <vt:lpstr>Droid Sans Fallback</vt:lpstr>
      <vt:lpstr>Arial Unicode MS</vt:lpstr>
      <vt:lpstr>Calibri Light</vt:lpstr>
      <vt:lpstr>Тема Office</vt:lpstr>
      <vt:lpstr>ПОСЕЩЕНИЕ БИБЛИОТЕКИ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посещение библиотеки</dc:title>
  <dc:creator/>
  <cp:lastModifiedBy>vadim</cp:lastModifiedBy>
  <cp:revision>47</cp:revision>
  <dcterms:created xsi:type="dcterms:W3CDTF">2023-05-01T03:22:43Z</dcterms:created>
  <dcterms:modified xsi:type="dcterms:W3CDTF">2023-05-01T03:22:43Z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1049-11.1.0.11698</vt:lpwstr>
  </property>
</Properties>
</file>