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5139E8-CC6B-4238-B15C-424F28B1217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9AEA6-0738-436F-8397-FE94CBF9E3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005064"/>
            <a:ext cx="3096344" cy="2448272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Группа №8</a:t>
            </a:r>
          </a:p>
          <a:p>
            <a:r>
              <a:rPr lang="ru-RU" sz="3200" i="1" dirty="0" smtClean="0"/>
              <a:t>«Веснушки»</a:t>
            </a:r>
          </a:p>
          <a:p>
            <a:r>
              <a:rPr lang="ru-RU" sz="3200" i="1" dirty="0" smtClean="0"/>
              <a:t>Воспитатель: Маврина И.Н.</a:t>
            </a:r>
          </a:p>
          <a:p>
            <a:endParaRPr lang="ru-RU" sz="3200" i="1" dirty="0" smtClean="0"/>
          </a:p>
          <a:p>
            <a:endParaRPr lang="ru-RU" sz="3200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48872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 smtClean="0"/>
              <a:t>Праздник «День города-Рябиновый город»</a:t>
            </a:r>
            <a:endParaRPr lang="ru-RU" sz="4800" i="1" dirty="0"/>
          </a:p>
        </p:txBody>
      </p:sp>
      <p:pic>
        <p:nvPicPr>
          <p:cNvPr id="2050" name="Picture 2" descr="http://img1.liveinternet.ru/images/attach/c/0/117/680/117680327_________________Ryabi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364087" cy="41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2015год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6644040"/>
            <a:ext cx="5875055" cy="213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8602" y="64563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cs typeface="Adobe Devanagari" pitchFamily="18" charset="0"/>
              </a:rPr>
              <a:t>Радуга в небе. </a:t>
            </a:r>
            <a:r>
              <a:rPr lang="ru-RU" sz="2400" i="1" dirty="0" smtClean="0">
                <a:cs typeface="Adobe Devanagari" pitchFamily="18" charset="0"/>
              </a:rPr>
              <a:t>Наш </a:t>
            </a:r>
            <a:r>
              <a:rPr lang="ru-RU" sz="2400" i="1" dirty="0">
                <a:cs typeface="Adobe Devanagari" pitchFamily="18" charset="0"/>
              </a:rPr>
              <a:t>город любимый!</a:t>
            </a:r>
            <a:r>
              <a:rPr lang="ru-RU" sz="2400" i="1" dirty="0" smtClean="0">
                <a:cs typeface="Adobe Devanagari" pitchFamily="18" charset="0"/>
              </a:rPr>
              <a:t/>
            </a:r>
            <a:br>
              <a:rPr lang="ru-RU" sz="2400" i="1" dirty="0" smtClean="0">
                <a:cs typeface="Adobe Devanagari" pitchFamily="18" charset="0"/>
              </a:rPr>
            </a:br>
            <a:r>
              <a:rPr lang="ru-RU" sz="2400" i="1" dirty="0">
                <a:cs typeface="Adobe Devanagari" pitchFamily="18" charset="0"/>
              </a:rPr>
              <a:t>Вновь с днем рождения, славный, тебя!</a:t>
            </a:r>
            <a:r>
              <a:rPr lang="ru-RU" sz="2400" i="1" dirty="0" smtClean="0">
                <a:cs typeface="Adobe Devanagari" pitchFamily="18" charset="0"/>
              </a:rPr>
              <a:t/>
            </a:r>
            <a:br>
              <a:rPr lang="ru-RU" sz="2400" i="1" dirty="0" smtClean="0">
                <a:cs typeface="Adobe Devanagari" pitchFamily="18" charset="0"/>
              </a:rPr>
            </a:br>
            <a:r>
              <a:rPr lang="ru-RU" sz="2400" i="1" dirty="0">
                <a:cs typeface="Adobe Devanagari" pitchFamily="18" charset="0"/>
              </a:rPr>
              <a:t>Ты для </a:t>
            </a:r>
            <a:r>
              <a:rPr lang="ru-RU" sz="2400" i="1" dirty="0" smtClean="0">
                <a:cs typeface="Adobe Devanagari" pitchFamily="18" charset="0"/>
              </a:rPr>
              <a:t>нас </a:t>
            </a:r>
            <a:r>
              <a:rPr lang="ru-RU" sz="2400" i="1" dirty="0">
                <a:cs typeface="Adobe Devanagari" pitchFamily="18" charset="0"/>
              </a:rPr>
              <a:t>самый-самый красивый...</a:t>
            </a:r>
            <a:r>
              <a:rPr lang="ru-RU" sz="2400" i="1" dirty="0" smtClean="0">
                <a:cs typeface="Adobe Devanagari" pitchFamily="18" charset="0"/>
              </a:rPr>
              <a:t/>
            </a:r>
            <a:br>
              <a:rPr lang="ru-RU" sz="2400" i="1" dirty="0" smtClean="0">
                <a:cs typeface="Adobe Devanagari" pitchFamily="18" charset="0"/>
              </a:rPr>
            </a:br>
            <a:r>
              <a:rPr lang="ru-RU" sz="2400" i="1" dirty="0" smtClean="0">
                <a:cs typeface="Adobe Devanagari" pitchFamily="18" charset="0"/>
              </a:rPr>
              <a:t>Радостно </a:t>
            </a:r>
            <a:r>
              <a:rPr lang="ru-RU" sz="2400" i="1" dirty="0">
                <a:cs typeface="Adobe Devanagari" pitchFamily="18" charset="0"/>
              </a:rPr>
              <a:t>здесь </a:t>
            </a:r>
            <a:r>
              <a:rPr lang="ru-RU" sz="2400" i="1" dirty="0" smtClean="0">
                <a:cs typeface="Adobe Devanagari" pitchFamily="18" charset="0"/>
              </a:rPr>
              <a:t>ощущаем себя</a:t>
            </a:r>
            <a:r>
              <a:rPr lang="ru-RU" sz="2400" i="1" dirty="0">
                <a:cs typeface="Adobe Devanagari" pitchFamily="18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4032448" cy="2458663"/>
          </a:xfr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2"/>
            <a:ext cx="3960440" cy="22277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05064"/>
            <a:ext cx="4103344" cy="23081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http://atotarho12.narod.ru/clipart/r/rjab/rjabin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24" y="5643297"/>
            <a:ext cx="4225268" cy="9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3898855" cy="2193106"/>
          </a:xfr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6672"/>
            <a:ext cx="3931929" cy="22117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00" y="3933056"/>
            <a:ext cx="4059943" cy="22837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932040" y="36450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Нам </a:t>
            </a:r>
            <a:r>
              <a:rPr lang="ru-RU" sz="2400" i="1" dirty="0"/>
              <a:t>горизонт маячит,</a:t>
            </a:r>
            <a:br>
              <a:rPr lang="ru-RU" sz="2400" i="1" dirty="0"/>
            </a:br>
            <a:r>
              <a:rPr lang="ru-RU" sz="2400" i="1" dirty="0"/>
              <a:t>И солнце с высоты,</a:t>
            </a:r>
            <a:br>
              <a:rPr lang="ru-RU" sz="2400" i="1" dirty="0"/>
            </a:br>
            <a:r>
              <a:rPr lang="ru-RU" sz="2400" i="1" dirty="0" smtClean="0"/>
              <a:t>Желает нам удачи</a:t>
            </a:r>
            <a:r>
              <a:rPr lang="ru-RU" sz="2400" i="1" dirty="0"/>
              <a:t>,</a:t>
            </a:r>
            <a:br>
              <a:rPr lang="ru-RU" sz="2400" i="1" dirty="0"/>
            </a:br>
            <a:r>
              <a:rPr lang="ru-RU" sz="2400" i="1" dirty="0"/>
              <a:t>Льет теплые лучи!</a:t>
            </a:r>
          </a:p>
        </p:txBody>
      </p:sp>
      <p:pic>
        <p:nvPicPr>
          <p:cNvPr id="7" name="Picture 2" descr="http://atotarho12.narod.ru/clipart/r/rjab/rjabin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7" y="2780928"/>
            <a:ext cx="4225268" cy="9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otarho12.narod.ru/clipart/r/rjab/rjabin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605" y="5517232"/>
            <a:ext cx="4225268" cy="9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5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472" y="201105"/>
            <a:ext cx="4636007" cy="26077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24" y="4077072"/>
            <a:ext cx="4139952" cy="23287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810" y="4077072"/>
            <a:ext cx="4139952" cy="23287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386500" y="28088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Солнцу, небу улыбайся,</a:t>
            </a:r>
          </a:p>
          <a:p>
            <a:r>
              <a:rPr lang="ru-RU" sz="2400" i="1" dirty="0"/>
              <a:t>Быть приветливым старайся!</a:t>
            </a:r>
          </a:p>
        </p:txBody>
      </p:sp>
      <p:pic>
        <p:nvPicPr>
          <p:cNvPr id="8" name="Picture 2" descr="http://atotarho12.narod.ru/clipart/r/rjab/rjabin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44759" y="1572951"/>
            <a:ext cx="37767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totarho12.narod.ru/clipart/r/rjab/rjabin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96001" y="1591935"/>
            <a:ext cx="37767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0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5114"/>
            <a:ext cx="3744416" cy="2106234"/>
          </a:xfr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4270"/>
            <a:ext cx="4032448" cy="2268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622" y="4365104"/>
            <a:ext cx="4032448" cy="2268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236" y="202107"/>
            <a:ext cx="3968441" cy="22322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732" y="2405755"/>
            <a:ext cx="3675900" cy="20676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56" y="2268069"/>
            <a:ext cx="3779912" cy="21262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122" name="Picture 2" descr="https://img-fotki.yandex.ru/get/5817/104166334.87/0_6a252_491eb7de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07589">
            <a:off x="3857624" y="476672"/>
            <a:ext cx="1428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5817/104166334.87/0_6a252_491eb7de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76" y="2757487"/>
            <a:ext cx="1428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-fotki.yandex.ru/get/5817/104166334.87/0_6a252_491eb7de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58013">
            <a:off x="3932312" y="4827717"/>
            <a:ext cx="1428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6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908720"/>
            <a:ext cx="9036496" cy="223224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146" name="Picture 2" descr="http://img-fotki.yandex.ru/get/6412/136487634.659/0_a925f_cf58767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824536" cy="49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299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43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Праздник «День города-Рябиновый город»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«День города»</dc:title>
  <dc:creator>Home</dc:creator>
  <cp:lastModifiedBy>Administrator</cp:lastModifiedBy>
  <cp:revision>10</cp:revision>
  <dcterms:created xsi:type="dcterms:W3CDTF">2015-10-22T14:32:57Z</dcterms:created>
  <dcterms:modified xsi:type="dcterms:W3CDTF">2015-11-07T09:22:21Z</dcterms:modified>
</cp:coreProperties>
</file>