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3"/>
    <p:sldId id="265" r:id="rId4"/>
    <p:sldId id="272" r:id="rId5"/>
    <p:sldId id="276" r:id="rId6"/>
    <p:sldId id="266" r:id="rId7"/>
    <p:sldId id="267" r:id="rId8"/>
    <p:sldId id="275" r:id="rId9"/>
    <p:sldId id="273" r:id="rId10"/>
    <p:sldId id="274" r:id="rId11"/>
    <p:sldId id="270" r:id="rId12"/>
    <p:sldId id="271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CCFF"/>
    <a:srgbClr val="9966FF"/>
    <a:srgbClr val="FFFFCC"/>
    <a:srgbClr val="CC0099"/>
    <a:srgbClr val="4F2270"/>
    <a:srgbClr val="E52BDC"/>
    <a:srgbClr val="FFE1FF"/>
    <a:srgbClr val="33CAFF"/>
    <a:srgbClr val="FF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5" autoAdjust="0"/>
    <p:restoredTop sz="95859"/>
  </p:normalViewPr>
  <p:slideViewPr>
    <p:cSldViewPr snapToGrid="0" snapToObjects="1">
      <p:cViewPr varScale="1">
        <p:scale>
          <a:sx n="75" d="100"/>
          <a:sy n="75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B0660-2BF4-49E0-8672-E999B407E40B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D0C72A-6E66-4A8D-86F1-6619D6BC19F1}">
      <dgm:prSet phldrT="[Текст]" custT="1"/>
      <dgm:spPr>
        <a:solidFill>
          <a:srgbClr val="DAA9E5"/>
        </a:solidFill>
      </dgm:spPr>
      <dgm:t>
        <a:bodyPr/>
        <a:lstStyle/>
        <a:p>
          <a:r>
            <a:rPr lang="ru-RU" sz="1400" b="1" dirty="0" smtClean="0">
              <a:solidFill>
                <a:srgbClr val="4F2270"/>
              </a:solidFill>
            </a:rPr>
            <a:t>                                                          </a:t>
          </a:r>
          <a:r>
            <a:rPr lang="en-US" sz="1400" b="1" dirty="0" smtClean="0">
              <a:solidFill>
                <a:srgbClr val="4F2270"/>
              </a:solidFill>
            </a:rPr>
            <a:t>I </a:t>
          </a:r>
          <a:r>
            <a:rPr lang="ru-RU" sz="1400" b="1" dirty="0" smtClean="0">
              <a:solidFill>
                <a:srgbClr val="4F2270"/>
              </a:solidFill>
            </a:rPr>
            <a:t>этап – разработка проекта</a:t>
          </a:r>
          <a:endParaRPr lang="ru-RU" sz="1400" b="1" dirty="0">
            <a:solidFill>
              <a:srgbClr val="4F2270"/>
            </a:solidFill>
          </a:endParaRPr>
        </a:p>
      </dgm:t>
    </dgm:pt>
    <dgm:pt modelId="{F8353388-E0F8-47A3-A776-3A1A2D5AE464}" cxnId="{86E95AD1-FCB0-4455-A5F5-4DD17B7DA622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800F7157-6C7B-4CB1-BA0A-1F8EEA34ED7D}" cxnId="{86E95AD1-FCB0-4455-A5F5-4DD17B7DA622}" type="sibTrans">
      <dgm:prSet custT="1"/>
      <dgm:spPr>
        <a:solidFill>
          <a:srgbClr val="33CCFF"/>
        </a:solidFill>
      </dgm:spPr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7288B210-DBBA-42DB-920D-BAA7038A16A2}">
      <dgm:prSet custT="1"/>
      <dgm:spPr>
        <a:solidFill>
          <a:srgbClr val="33CCFF"/>
        </a:solidFill>
      </dgm:spPr>
      <dgm:t>
        <a:bodyPr/>
        <a:lstStyle/>
        <a:p>
          <a:r>
            <a:rPr lang="ru-RU" sz="1400" b="1" dirty="0" smtClean="0">
              <a:solidFill>
                <a:srgbClr val="4F2270"/>
              </a:solidFill>
            </a:rPr>
            <a:t>                                                 </a:t>
          </a:r>
          <a:r>
            <a:rPr lang="en-US" sz="1400" b="1" dirty="0" smtClean="0">
              <a:solidFill>
                <a:srgbClr val="4F2270"/>
              </a:solidFill>
            </a:rPr>
            <a:t>II </a:t>
          </a:r>
          <a:r>
            <a:rPr lang="ru-RU" sz="1400" b="1" dirty="0" smtClean="0">
              <a:solidFill>
                <a:srgbClr val="4F2270"/>
              </a:solidFill>
            </a:rPr>
            <a:t>этап – выполнение проекта</a:t>
          </a:r>
          <a:endParaRPr lang="ru-RU" sz="1400" b="1" dirty="0">
            <a:solidFill>
              <a:srgbClr val="4F2270"/>
            </a:solidFill>
          </a:endParaRPr>
        </a:p>
      </dgm:t>
    </dgm:pt>
    <dgm:pt modelId="{D48C3AED-2F4D-4C5A-9CC8-AC2D86E93276}" cxnId="{2A0CE201-D642-4141-AD05-5EB1CDFA4BC3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BF0060B1-9892-4DF6-8E48-22945B09C508}" cxnId="{2A0CE201-D642-4141-AD05-5EB1CDFA4BC3}" type="sibTrans">
      <dgm:prSet custT="1"/>
      <dgm:spPr>
        <a:solidFill>
          <a:srgbClr val="33CCFF"/>
        </a:solidFill>
      </dgm:spPr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97D4BBCB-BD38-47D8-978F-07032ADFAEC1}">
      <dgm:prSet custT="1"/>
      <dgm:spPr>
        <a:solidFill>
          <a:srgbClr val="9966FF"/>
        </a:solidFill>
      </dgm:spPr>
      <dgm:t>
        <a:bodyPr/>
        <a:lstStyle/>
        <a:p>
          <a:r>
            <a:rPr lang="ru-RU" sz="1400" b="1" dirty="0" smtClean="0">
              <a:solidFill>
                <a:srgbClr val="4F2270"/>
              </a:solidFill>
            </a:rPr>
            <a:t>                            </a:t>
          </a:r>
          <a:r>
            <a:rPr lang="en-US" sz="1400" b="1" dirty="0" smtClean="0">
              <a:solidFill>
                <a:srgbClr val="4F2270"/>
              </a:solidFill>
            </a:rPr>
            <a:t>III </a:t>
          </a:r>
          <a:r>
            <a:rPr lang="ru-RU" sz="1400" b="1" dirty="0" smtClean="0">
              <a:solidFill>
                <a:srgbClr val="4F2270"/>
              </a:solidFill>
            </a:rPr>
            <a:t>этап – подведение итогов</a:t>
          </a:r>
          <a:endParaRPr lang="ru-RU" sz="1400" b="1" dirty="0">
            <a:solidFill>
              <a:srgbClr val="4F2270"/>
            </a:solidFill>
          </a:endParaRPr>
        </a:p>
      </dgm:t>
    </dgm:pt>
    <dgm:pt modelId="{83936439-F15C-472A-B534-7DC6D8734FFC}" cxnId="{EB7E2A32-101F-4319-82D1-11C8002F5FF6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F0FD2AC6-6184-44A2-95B4-9F1D0C053268}" cxnId="{EB7E2A32-101F-4319-82D1-11C8002F5FF6}" type="sib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494D140E-B7E6-4E39-B81F-A33E3CEA5D4C}">
      <dgm:prSet custT="1"/>
      <dgm:spPr>
        <a:solidFill>
          <a:srgbClr val="9966FF"/>
        </a:solidFill>
      </dgm:spPr>
      <dgm:t>
        <a:bodyPr/>
        <a:lstStyle/>
        <a:p>
          <a:r>
            <a:rPr lang="ru-RU" sz="1400" dirty="0" smtClean="0">
              <a:solidFill>
                <a:srgbClr val="4F2270"/>
              </a:solidFill>
            </a:rPr>
            <a:t>Презентация проекта на сайте ДОУ</a:t>
          </a:r>
          <a:endParaRPr lang="ru-RU" sz="1400" dirty="0">
            <a:solidFill>
              <a:srgbClr val="4F2270"/>
            </a:solidFill>
          </a:endParaRPr>
        </a:p>
      </dgm:t>
    </dgm:pt>
    <dgm:pt modelId="{85AAC7EE-AF79-4563-8F10-0EE4C75B653E}" cxnId="{AB3EF2BD-AF73-4990-B18C-9A21AA1A3D1A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17D26AE5-ED7D-4F8C-AD9E-6DF09C5C1092}" cxnId="{AB3EF2BD-AF73-4990-B18C-9A21AA1A3D1A}" type="sib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62A1BB6F-1761-498A-B8CB-24324F3B4AC4}">
      <dgm:prSet custT="1"/>
      <dgm:spPr>
        <a:solidFill>
          <a:srgbClr val="DAA9E5"/>
        </a:solidFill>
      </dgm:spPr>
      <dgm:t>
        <a:bodyPr/>
        <a:lstStyle/>
        <a:p>
          <a:r>
            <a:rPr lang="ru-RU" sz="1400" b="0" i="0" dirty="0" smtClean="0">
              <a:solidFill>
                <a:srgbClr val="4F2270"/>
              </a:solidFill>
            </a:rPr>
            <a:t>Работа с родителями по взаимодействию в реализации проекта</a:t>
          </a:r>
          <a:endParaRPr lang="ru-RU" sz="1400" dirty="0">
            <a:solidFill>
              <a:srgbClr val="4F2270"/>
            </a:solidFill>
          </a:endParaRPr>
        </a:p>
      </dgm:t>
    </dgm:pt>
    <dgm:pt modelId="{FE0A99E7-22D3-462F-AF68-0DD07DC4DAA1}" cxnId="{0F177B99-34C6-4F2B-B3F6-FDE539D12B75}" type="sib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7E326F7E-3940-4E8C-ABFE-DDA303B4B3E8}" cxnId="{0F177B99-34C6-4F2B-B3F6-FDE539D12B75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6FDF007E-E77C-48EA-852B-2BCDA26019B9}">
      <dgm:prSet custT="1"/>
      <dgm:spPr>
        <a:solidFill>
          <a:srgbClr val="DAA9E5"/>
        </a:solidFill>
      </dgm:spPr>
      <dgm:t>
        <a:bodyPr/>
        <a:lstStyle/>
        <a:p>
          <a:r>
            <a:rPr lang="ru-RU" sz="1400" b="0" i="0" dirty="0" smtClean="0">
              <a:solidFill>
                <a:srgbClr val="4F2270"/>
              </a:solidFill>
            </a:rPr>
            <a:t>Опрос детей: «Какой праздник и почему отмечает наша страна 12 апреля?»</a:t>
          </a:r>
          <a:endParaRPr lang="ru-RU" sz="1400" dirty="0">
            <a:solidFill>
              <a:srgbClr val="4F2270"/>
            </a:solidFill>
          </a:endParaRPr>
        </a:p>
      </dgm:t>
    </dgm:pt>
    <dgm:pt modelId="{E5C4430E-C3B2-42A7-B950-FCBA3844E509}" cxnId="{B82ECB3E-9013-4853-A27C-497CC45EA5D9}" type="sib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A581BE17-48F7-4CCD-B1F0-28DEEEFE0AB7}" cxnId="{B82ECB3E-9013-4853-A27C-497CC45EA5D9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2E32B12A-4E24-4073-90F4-C6B8B15E4C19}">
      <dgm:prSet custT="1"/>
      <dgm:spPr>
        <a:solidFill>
          <a:srgbClr val="DAA9E5"/>
        </a:solidFill>
      </dgm:spPr>
      <dgm:t>
        <a:bodyPr/>
        <a:lstStyle/>
        <a:p>
          <a:r>
            <a:rPr lang="ru-RU" sz="1400" b="0" i="0" dirty="0" smtClean="0">
              <a:solidFill>
                <a:srgbClr val="4F2270"/>
              </a:solidFill>
            </a:rPr>
            <a:t>Создание развивающей среды: подбор материала, атрибутов, иллюстрации и фотографии о космосе, художественной литературы, игр по данной теме.</a:t>
          </a:r>
          <a:endParaRPr lang="ru-RU" sz="1400" dirty="0">
            <a:solidFill>
              <a:srgbClr val="4F2270"/>
            </a:solidFill>
          </a:endParaRPr>
        </a:p>
      </dgm:t>
    </dgm:pt>
    <dgm:pt modelId="{017F5F17-5E86-4318-BF93-6082D5B79B56}" cxnId="{5A687882-AA1A-4CF2-BA0F-AF6FC15E8522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17EB43E2-8C98-4951-B178-E13B348D673F}" cxnId="{5A687882-AA1A-4CF2-BA0F-AF6FC15E8522}" type="sib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43C62CB1-5974-4E85-9A29-079A9B05F163}">
      <dgm:prSet custT="1"/>
      <dgm:spPr>
        <a:solidFill>
          <a:srgbClr val="33CCFF"/>
        </a:solidFill>
      </dgm:spPr>
      <dgm:t>
        <a:bodyPr/>
        <a:lstStyle/>
        <a:p>
          <a:r>
            <a:rPr lang="ru-RU" sz="1400" b="0" i="0" dirty="0" smtClean="0">
              <a:solidFill>
                <a:srgbClr val="4F2270"/>
              </a:solidFill>
            </a:rPr>
            <a:t>Изготовление детьми совместно с родителями изделия по теме проекта.</a:t>
          </a:r>
          <a:endParaRPr lang="ru-RU" sz="1400" b="0" i="0" dirty="0">
            <a:solidFill>
              <a:srgbClr val="4F2270"/>
            </a:solidFill>
          </a:endParaRPr>
        </a:p>
      </dgm:t>
    </dgm:pt>
    <dgm:pt modelId="{570BDBAD-182D-4D17-ADFA-8E2E45C9605F}" cxnId="{75799D2A-3954-4D51-A979-48554068B640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C15F0A9B-1DEE-43A6-9417-313013F9486E}" cxnId="{75799D2A-3954-4D51-A979-48554068B640}" type="sib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9EB25DC4-4ED5-47DC-965C-E650B22AC81A}">
      <dgm:prSet custT="1"/>
      <dgm:spPr>
        <a:solidFill>
          <a:srgbClr val="9966FF"/>
        </a:solidFill>
      </dgm:spPr>
      <dgm:t>
        <a:bodyPr/>
        <a:lstStyle/>
        <a:p>
          <a:r>
            <a:rPr lang="ru-RU" sz="1400" b="0" i="0" dirty="0" smtClean="0">
              <a:solidFill>
                <a:srgbClr val="4F2270"/>
              </a:solidFill>
            </a:rPr>
            <a:t>Выставка работ «</a:t>
          </a:r>
          <a:r>
            <a:rPr lang="ru-RU" sz="1400" dirty="0" smtClean="0">
              <a:solidFill>
                <a:srgbClr val="4F2270"/>
              </a:solidFill>
            </a:rPr>
            <a:t>Звездная фантазия</a:t>
          </a:r>
          <a:r>
            <a:rPr lang="ru-RU" sz="1400" b="0" i="0" dirty="0" smtClean="0">
              <a:solidFill>
                <a:srgbClr val="4F2270"/>
              </a:solidFill>
            </a:rPr>
            <a:t>»</a:t>
          </a:r>
          <a:endParaRPr lang="ru-RU" sz="1400" i="0" dirty="0">
            <a:solidFill>
              <a:srgbClr val="4F2270"/>
            </a:solidFill>
          </a:endParaRPr>
        </a:p>
      </dgm:t>
    </dgm:pt>
    <dgm:pt modelId="{0DF91D93-97A2-4B72-A893-591EA9FE1E42}" cxnId="{3321A609-1041-4127-8E88-7893D5D0F174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F5073502-73C1-45BD-8C4A-88B505E98760}" cxnId="{3321A609-1041-4127-8E88-7893D5D0F174}" type="sib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B6642384-05B7-45EA-BE38-51F7BE66894F}">
      <dgm:prSet custT="1"/>
      <dgm:spPr>
        <a:solidFill>
          <a:srgbClr val="33CCFF"/>
        </a:solidFill>
      </dgm:spPr>
      <dgm:t>
        <a:bodyPr/>
        <a:lstStyle/>
        <a:p>
          <a:r>
            <a:rPr lang="ru-RU" sz="1400" b="0" i="0" dirty="0" smtClean="0">
              <a:solidFill>
                <a:srgbClr val="4F2270"/>
              </a:solidFill>
            </a:rPr>
            <a:t>Проведение занятий продуктивной деятельностью. Конструирование, аппликация</a:t>
          </a:r>
          <a:endParaRPr lang="ru-RU" sz="1400" b="0" i="0" dirty="0">
            <a:solidFill>
              <a:srgbClr val="4F2270"/>
            </a:solidFill>
          </a:endParaRPr>
        </a:p>
      </dgm:t>
    </dgm:pt>
    <dgm:pt modelId="{25F783CC-D756-48E3-B9B1-5859F14E4737}" cxnId="{E73BB537-C984-41A1-B63F-E19C32900A6D}" type="sib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174C8988-14D6-4CB4-827F-755FDC1547A2}" cxnId="{E73BB537-C984-41A1-B63F-E19C32900A6D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A57AE539-BDDF-40AB-8A0F-3D278010E818}">
      <dgm:prSet custT="1"/>
      <dgm:spPr>
        <a:solidFill>
          <a:srgbClr val="33CCFF"/>
        </a:solidFill>
      </dgm:spPr>
      <dgm:t>
        <a:bodyPr/>
        <a:lstStyle/>
        <a:p>
          <a:r>
            <a:rPr lang="ru-RU" sz="1400" b="0" i="0" dirty="0" smtClean="0">
              <a:solidFill>
                <a:srgbClr val="4F2270"/>
              </a:solidFill>
            </a:rPr>
            <a:t>Познавательные беседы: </a:t>
          </a:r>
          <a:r>
            <a:rPr lang="ru-RU" sz="1400" b="0" i="1" dirty="0" smtClean="0">
              <a:solidFill>
                <a:srgbClr val="4F2270"/>
              </a:solidFill>
            </a:rPr>
            <a:t> «</a:t>
          </a:r>
          <a:r>
            <a:rPr lang="ru-RU" sz="1400" b="0" i="0" dirty="0" smtClean="0">
              <a:solidFill>
                <a:srgbClr val="4F2270"/>
              </a:solidFill>
            </a:rPr>
            <a:t>Первый космонавт  Земли», «Костюм космонавта» и др</a:t>
          </a:r>
          <a:endParaRPr lang="ru-RU" sz="1400" b="0" i="0" dirty="0">
            <a:solidFill>
              <a:srgbClr val="4F2270"/>
            </a:solidFill>
          </a:endParaRPr>
        </a:p>
      </dgm:t>
    </dgm:pt>
    <dgm:pt modelId="{B0551164-7A20-423D-9ABA-BEE620279BD1}" cxnId="{14870C81-763D-490D-992B-0066C364591A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BDF6F6CE-F13F-4FE4-B6B2-8EC5B0DB36E6}" cxnId="{14870C81-763D-490D-992B-0066C364591A}" type="sib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A800A035-2BB5-4D18-A560-63A7F28BAAB9}">
      <dgm:prSet custT="1"/>
      <dgm:spPr>
        <a:solidFill>
          <a:srgbClr val="33CCFF"/>
        </a:solidFill>
      </dgm:spPr>
      <dgm:t>
        <a:bodyPr/>
        <a:lstStyle/>
        <a:p>
          <a:r>
            <a:rPr lang="ru-RU" sz="1400" b="0" i="0" dirty="0" smtClean="0">
              <a:solidFill>
                <a:srgbClr val="4F2270"/>
              </a:solidFill>
            </a:rPr>
            <a:t>Просмотр мультфильма по книге К. Булычева «Тайна третьей планеты».</a:t>
          </a:r>
          <a:endParaRPr lang="ru-RU" sz="1400" b="0" i="0" dirty="0">
            <a:solidFill>
              <a:srgbClr val="4F2270"/>
            </a:solidFill>
          </a:endParaRPr>
        </a:p>
      </dgm:t>
    </dgm:pt>
    <dgm:pt modelId="{8FEFDE26-8CE5-4345-80FC-86777D7629C4}" cxnId="{87369456-52AF-4512-9A57-2EBB80F9350D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A957931D-3824-456A-AFB7-1A7915727249}" cxnId="{87369456-52AF-4512-9A57-2EBB80F9350D}" type="sib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F2207FAA-50EC-400B-8DE1-0D73DED5C6CB}">
      <dgm:prSet custT="1"/>
      <dgm:spPr>
        <a:solidFill>
          <a:srgbClr val="33CCFF"/>
        </a:solidFill>
      </dgm:spPr>
      <dgm:t>
        <a:bodyPr/>
        <a:lstStyle/>
        <a:p>
          <a:r>
            <a:rPr lang="ru-RU" sz="1400" b="0" i="0" dirty="0" smtClean="0">
              <a:solidFill>
                <a:srgbClr val="4F2270"/>
              </a:solidFill>
            </a:rPr>
            <a:t>Дидактическая игра «Планеты солнечной системы».</a:t>
          </a:r>
          <a:endParaRPr lang="ru-RU" sz="1400" b="0" i="0" dirty="0">
            <a:solidFill>
              <a:srgbClr val="4F2270"/>
            </a:solidFill>
          </a:endParaRPr>
        </a:p>
      </dgm:t>
    </dgm:pt>
    <dgm:pt modelId="{790702FF-6D13-48D2-9C34-607C7B42D01E}" cxnId="{B378273C-D69F-4F3F-951D-0934CFF25838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95967AD9-D325-4991-8EF4-BCFA8B47B26F}" cxnId="{B378273C-D69F-4F3F-951D-0934CFF25838}" type="sib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54248B72-3232-47F9-B147-E0EA2D6729D0}">
      <dgm:prSet custT="1"/>
      <dgm:spPr>
        <a:solidFill>
          <a:srgbClr val="33CCFF"/>
        </a:solidFill>
      </dgm:spPr>
      <dgm:t>
        <a:bodyPr/>
        <a:lstStyle/>
        <a:p>
          <a:r>
            <a:rPr lang="ru-RU" sz="1400" b="0" i="0" dirty="0" smtClean="0">
              <a:solidFill>
                <a:srgbClr val="4F2270"/>
              </a:solidFill>
            </a:rPr>
            <a:t>Просмотр презентации «Полет Ю. Гагарина в космос».</a:t>
          </a:r>
          <a:endParaRPr lang="ru-RU" sz="1400" b="0" i="0" dirty="0">
            <a:solidFill>
              <a:srgbClr val="4F2270"/>
            </a:solidFill>
          </a:endParaRPr>
        </a:p>
      </dgm:t>
    </dgm:pt>
    <dgm:pt modelId="{4504B090-14F6-4DE8-8B92-E850502BA322}" cxnId="{4605DBEE-771C-41AA-A307-B33CD5316A6A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E3F384B4-C7FC-456B-B879-FC2535CF1C73}" cxnId="{4605DBEE-771C-41AA-A307-B33CD5316A6A}" type="sib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C0E722BF-1795-4C24-AD34-CB979ABA2018}">
      <dgm:prSet custT="1"/>
      <dgm:spPr>
        <a:solidFill>
          <a:srgbClr val="33CCFF"/>
        </a:solidFill>
      </dgm:spPr>
      <dgm:t>
        <a:bodyPr/>
        <a:lstStyle/>
        <a:p>
          <a:r>
            <a:rPr lang="ru-RU" sz="1400" b="0" i="0" dirty="0" smtClean="0">
              <a:solidFill>
                <a:srgbClr val="4F2270"/>
              </a:solidFill>
            </a:rPr>
            <a:t>Подвижные игры  «Космонавты», и др.</a:t>
          </a:r>
          <a:endParaRPr lang="ru-RU" sz="1400" b="0" i="0" dirty="0">
            <a:solidFill>
              <a:srgbClr val="4F2270"/>
            </a:solidFill>
          </a:endParaRPr>
        </a:p>
      </dgm:t>
    </dgm:pt>
    <dgm:pt modelId="{B9E2FB03-EC06-4E41-87F9-0DA399537BEC}" cxnId="{3CD01CD5-41EF-491E-BADF-20D7A46DE815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BF2575BB-72C2-4C53-A7CD-E2F32AC3CF80}" cxnId="{3CD01CD5-41EF-491E-BADF-20D7A46DE815}" type="sib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9AAAF04A-E0A3-4FC9-B8FB-52107C94E2E1}">
      <dgm:prSet custT="1"/>
      <dgm:spPr>
        <a:solidFill>
          <a:srgbClr val="33CCFF"/>
        </a:solidFill>
      </dgm:spPr>
      <dgm:t>
        <a:bodyPr/>
        <a:lstStyle/>
        <a:p>
          <a:r>
            <a:rPr lang="ru-RU" sz="1400" b="0" i="0" dirty="0" smtClean="0">
              <a:solidFill>
                <a:srgbClr val="4F2270"/>
              </a:solidFill>
            </a:rPr>
            <a:t>Разгадывание загадок и чтение стихов о космосе.</a:t>
          </a:r>
          <a:endParaRPr lang="ru-RU" sz="1400" b="0" i="0" dirty="0">
            <a:solidFill>
              <a:srgbClr val="4F2270"/>
            </a:solidFill>
          </a:endParaRPr>
        </a:p>
      </dgm:t>
    </dgm:pt>
    <dgm:pt modelId="{52841B54-76C2-4A87-AA5F-B08320190D77}" cxnId="{778983E0-F82C-4371-B002-B3E75180F69F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2C3C1DEF-1919-40F1-A544-7564B3470BDF}" cxnId="{778983E0-F82C-4371-B002-B3E75180F69F}" type="sib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6C2B850F-258F-4F3E-8F76-B0FAB6B63814}">
      <dgm:prSet custT="1"/>
      <dgm:spPr>
        <a:solidFill>
          <a:srgbClr val="9966FF"/>
        </a:solidFill>
      </dgm:spPr>
      <dgm:t>
        <a:bodyPr/>
        <a:lstStyle/>
        <a:p>
          <a:r>
            <a:rPr lang="ru-RU" sz="1400" b="0" i="0" dirty="0" smtClean="0">
              <a:solidFill>
                <a:srgbClr val="4F2270"/>
              </a:solidFill>
            </a:rPr>
            <a:t>Обсуждение итогов и анализ работ</a:t>
          </a:r>
          <a:endParaRPr lang="ru-RU" sz="1400" dirty="0">
            <a:solidFill>
              <a:srgbClr val="4F2270"/>
            </a:solidFill>
          </a:endParaRPr>
        </a:p>
      </dgm:t>
    </dgm:pt>
    <dgm:pt modelId="{B14A7E2E-1CA4-4439-9D50-3EE300E648DC}" cxnId="{E1408B77-2F0D-42FA-8298-333F9FB663B5}" type="par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78858C5C-BADD-480C-9846-18F1F1ED314E}" cxnId="{E1408B77-2F0D-42FA-8298-333F9FB663B5}" type="sibTrans">
      <dgm:prSet/>
      <dgm:spPr/>
      <dgm:t>
        <a:bodyPr/>
        <a:lstStyle/>
        <a:p>
          <a:endParaRPr lang="ru-RU" sz="1400">
            <a:solidFill>
              <a:srgbClr val="4F2270"/>
            </a:solidFill>
          </a:endParaRPr>
        </a:p>
      </dgm:t>
    </dgm:pt>
    <dgm:pt modelId="{7848C92B-4D63-446D-BBCD-A7485E60E5A9}">
      <dgm:prSet custT="1"/>
      <dgm:spPr>
        <a:solidFill>
          <a:srgbClr val="DAA9E5"/>
        </a:solidFill>
      </dgm:spPr>
      <dgm:t>
        <a:bodyPr/>
        <a:lstStyle/>
        <a:p>
          <a:r>
            <a:rPr lang="ru-RU" sz="1400" dirty="0" smtClean="0">
              <a:solidFill>
                <a:srgbClr val="4F2270"/>
              </a:solidFill>
            </a:rPr>
            <a:t>Определение проблемы, выбор цели, определение задач</a:t>
          </a:r>
          <a:endParaRPr lang="ru-RU" sz="1400" dirty="0">
            <a:solidFill>
              <a:srgbClr val="4F2270"/>
            </a:solidFill>
          </a:endParaRPr>
        </a:p>
      </dgm:t>
    </dgm:pt>
    <dgm:pt modelId="{D1B36B0E-58A3-41B1-9DFD-5153B7F613E6}" cxnId="{FCDE82D5-A018-4E9B-B56D-F9DEC554E13F}" type="parTrans">
      <dgm:prSet/>
      <dgm:spPr/>
      <dgm:t>
        <a:bodyPr/>
        <a:lstStyle/>
        <a:p>
          <a:endParaRPr lang="ru-RU">
            <a:solidFill>
              <a:srgbClr val="4F2270"/>
            </a:solidFill>
          </a:endParaRPr>
        </a:p>
      </dgm:t>
    </dgm:pt>
    <dgm:pt modelId="{B7D92CCA-A5F6-4024-9B09-D201033D8951}" cxnId="{FCDE82D5-A018-4E9B-B56D-F9DEC554E13F}" type="sibTrans">
      <dgm:prSet/>
      <dgm:spPr/>
      <dgm:t>
        <a:bodyPr/>
        <a:lstStyle/>
        <a:p>
          <a:endParaRPr lang="ru-RU">
            <a:solidFill>
              <a:srgbClr val="4F2270"/>
            </a:solidFill>
          </a:endParaRPr>
        </a:p>
      </dgm:t>
    </dgm:pt>
    <dgm:pt modelId="{EADB71BB-61D8-4792-A3FA-9C26567C7707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4F2270"/>
              </a:solidFill>
            </a:rPr>
            <a:t> </a:t>
          </a:r>
          <a:r>
            <a:rPr lang="ru-RU" sz="1400" b="0" i="0" dirty="0" smtClean="0">
              <a:solidFill>
                <a:srgbClr val="4F2270"/>
              </a:solidFill>
            </a:rPr>
            <a:t>Игра «Планеты Солнечной системы»</a:t>
          </a:r>
          <a:endParaRPr lang="ru-RU" sz="1400" i="0" dirty="0">
            <a:solidFill>
              <a:srgbClr val="4F2270"/>
            </a:solidFill>
          </a:endParaRPr>
        </a:p>
      </dgm:t>
    </dgm:pt>
    <dgm:pt modelId="{56EBC590-9EED-43F9-AF39-535C3B7D23D5}" cxnId="{0ACEA4AF-05F0-42EB-A305-306E166AD7BC}" type="parTrans">
      <dgm:prSet/>
      <dgm:spPr/>
      <dgm:t>
        <a:bodyPr/>
        <a:lstStyle/>
        <a:p>
          <a:endParaRPr lang="ru-RU">
            <a:solidFill>
              <a:srgbClr val="4F2270"/>
            </a:solidFill>
          </a:endParaRPr>
        </a:p>
      </dgm:t>
    </dgm:pt>
    <dgm:pt modelId="{00CABAF2-1F0A-4797-8AC8-2C4E31BCB5B8}" cxnId="{0ACEA4AF-05F0-42EB-A305-306E166AD7BC}" type="sibTrans">
      <dgm:prSet/>
      <dgm:spPr/>
      <dgm:t>
        <a:bodyPr/>
        <a:lstStyle/>
        <a:p>
          <a:endParaRPr lang="ru-RU">
            <a:solidFill>
              <a:srgbClr val="4F2270"/>
            </a:solidFill>
          </a:endParaRPr>
        </a:p>
      </dgm:t>
    </dgm:pt>
    <dgm:pt modelId="{8D072A3D-577D-4C8C-A1DF-F69AA3E0B269}" type="pres">
      <dgm:prSet presAssocID="{F9BB0660-2BF4-49E0-8672-E999B407E40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C91A44-4EA2-4E4D-81A8-53C0A507C9AD}" type="pres">
      <dgm:prSet presAssocID="{F9BB0660-2BF4-49E0-8672-E999B407E40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2B379D4F-55EA-4EDF-A614-B8B39A1DA7E5}" type="pres">
      <dgm:prSet presAssocID="{F9BB0660-2BF4-49E0-8672-E999B407E40B}" presName="ThreeNodes_1" presStyleLbl="node1" presStyleIdx="0" presStyleCnt="3" custScaleX="87899" custScaleY="96276" custLinFactNeighborX="-6050" custLinFactNeighborY="-1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38487-3B7E-4EE0-A610-23D1D4466F0B}" type="pres">
      <dgm:prSet presAssocID="{F9BB0660-2BF4-49E0-8672-E999B407E40B}" presName="ThreeNodes_2" presStyleLbl="node1" presStyleIdx="1" presStyleCnt="3" custScaleX="100882" custScaleY="143658" custLinFactNeighborX="1687" custLinFactNeighborY="6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07259-3CF6-44AE-B6EA-6AF24427385C}" type="pres">
      <dgm:prSet presAssocID="{F9BB0660-2BF4-49E0-8672-E999B407E40B}" presName="ThreeNodes_3" presStyleLbl="node1" presStyleIdx="2" presStyleCnt="3" custScaleX="83236" custScaleY="78731" custLinFactNeighborX="5955" custLinFactNeighborY="10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80F07-E5BD-4389-BB5A-028D3A40D420}" type="pres">
      <dgm:prSet presAssocID="{F9BB0660-2BF4-49E0-8672-E999B407E40B}" presName="ThreeConn_1-2" presStyleLbl="fgAccFollowNode1" presStyleIdx="0" presStyleCnt="2" custFlipHor="0" custScaleX="4306" custLinFactX="22917" custLinFactNeighborX="100000" custLinFactNeighborY="23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7D7DA-FEDF-4320-AC8F-CCA73F3C973B}" type="pres">
      <dgm:prSet presAssocID="{F9BB0660-2BF4-49E0-8672-E999B407E40B}" presName="ThreeConn_2-3" presStyleLbl="fgAccFollowNode1" presStyleIdx="1" presStyleCnt="2" custFlipVert="1" custFlipHor="1" custScaleX="18467" custScaleY="100000" custLinFactY="-52993" custLinFactNeighborX="5589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FE03A-154D-40E5-B5D8-DC86EF085602}" type="pres">
      <dgm:prSet presAssocID="{F9BB0660-2BF4-49E0-8672-E999B407E40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4FEA8-27B4-401D-8E77-B30E05B5083F}" type="pres">
      <dgm:prSet presAssocID="{F9BB0660-2BF4-49E0-8672-E999B407E40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8991F-7D5F-43AE-99AB-9299F88F3D90}" type="pres">
      <dgm:prSet presAssocID="{F9BB0660-2BF4-49E0-8672-E999B407E40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28F5FE-6194-4DCF-B2AB-D795BA815E3C}" type="presOf" srcId="{12D0C72A-6E66-4A8D-86F1-6619D6BC19F1}" destId="{2B379D4F-55EA-4EDF-A614-B8B39A1DA7E5}" srcOrd="0" destOrd="0" presId="urn:microsoft.com/office/officeart/2005/8/layout/vProcess5"/>
    <dgm:cxn modelId="{778983E0-F82C-4371-B002-B3E75180F69F}" srcId="{7288B210-DBBA-42DB-920D-BAA7038A16A2}" destId="{9AAAF04A-E0A3-4FC9-B8FB-52107C94E2E1}" srcOrd="6" destOrd="0" parTransId="{52841B54-76C2-4A87-AA5F-B08320190D77}" sibTransId="{2C3C1DEF-1919-40F1-A544-7564B3470BDF}"/>
    <dgm:cxn modelId="{02801412-8663-4E82-9AC7-2F8B54457C54}" type="presOf" srcId="{43C62CB1-5974-4E85-9A29-079A9B05F163}" destId="{7D938487-3B7E-4EE0-A610-23D1D4466F0B}" srcOrd="0" destOrd="8" presId="urn:microsoft.com/office/officeart/2005/8/layout/vProcess5"/>
    <dgm:cxn modelId="{0F177B99-34C6-4F2B-B3F6-FDE539D12B75}" srcId="{12D0C72A-6E66-4A8D-86F1-6619D6BC19F1}" destId="{62A1BB6F-1761-498A-B8CB-24324F3B4AC4}" srcOrd="3" destOrd="0" parTransId="{7E326F7E-3940-4E8C-ABFE-DDA303B4B3E8}" sibTransId="{FE0A99E7-22D3-462F-AF68-0DD07DC4DAA1}"/>
    <dgm:cxn modelId="{0BE1C2DC-30DC-49B2-9209-28739EB4636A}" type="presOf" srcId="{97D4BBCB-BD38-47D8-978F-07032ADFAEC1}" destId="{00A07259-3CF6-44AE-B6EA-6AF24427385C}" srcOrd="0" destOrd="0" presId="urn:microsoft.com/office/officeart/2005/8/layout/vProcess5"/>
    <dgm:cxn modelId="{946EAB47-3984-429A-9A01-AA95A2ECE9D3}" type="presOf" srcId="{6C2B850F-258F-4F3E-8F76-B0FAB6B63814}" destId="{E6A8991F-7D5F-43AE-99AB-9299F88F3D90}" srcOrd="1" destOrd="3" presId="urn:microsoft.com/office/officeart/2005/8/layout/vProcess5"/>
    <dgm:cxn modelId="{5CB2E777-D3CA-45AF-AC9F-63C25F3F240F}" type="presOf" srcId="{12D0C72A-6E66-4A8D-86F1-6619D6BC19F1}" destId="{74FFE03A-154D-40E5-B5D8-DC86EF085602}" srcOrd="1" destOrd="0" presId="urn:microsoft.com/office/officeart/2005/8/layout/vProcess5"/>
    <dgm:cxn modelId="{75E91FAC-2E7A-42E7-80AC-05E8F3C8F406}" type="presOf" srcId="{9EB25DC4-4ED5-47DC-965C-E650B22AC81A}" destId="{00A07259-3CF6-44AE-B6EA-6AF24427385C}" srcOrd="0" destOrd="1" presId="urn:microsoft.com/office/officeart/2005/8/layout/vProcess5"/>
    <dgm:cxn modelId="{3AB10C3B-6FF1-4E98-B298-F2FE5D516CB7}" type="presOf" srcId="{494D140E-B7E6-4E39-B81F-A33E3CEA5D4C}" destId="{E6A8991F-7D5F-43AE-99AB-9299F88F3D90}" srcOrd="1" destOrd="4" presId="urn:microsoft.com/office/officeart/2005/8/layout/vProcess5"/>
    <dgm:cxn modelId="{6243B084-E6F4-4F7D-8F96-9DB0EDA483A0}" type="presOf" srcId="{7288B210-DBBA-42DB-920D-BAA7038A16A2}" destId="{7D938487-3B7E-4EE0-A610-23D1D4466F0B}" srcOrd="0" destOrd="0" presId="urn:microsoft.com/office/officeart/2005/8/layout/vProcess5"/>
    <dgm:cxn modelId="{0EADA616-E6EE-49B4-8349-1FE9EC4A76D9}" type="presOf" srcId="{7848C92B-4D63-446D-BBCD-A7485E60E5A9}" destId="{74FFE03A-154D-40E5-B5D8-DC86EF085602}" srcOrd="1" destOrd="2" presId="urn:microsoft.com/office/officeart/2005/8/layout/vProcess5"/>
    <dgm:cxn modelId="{C95FBA92-5F94-436C-823B-62AAB6AF5C21}" type="presOf" srcId="{2E32B12A-4E24-4073-90F4-C6B8B15E4C19}" destId="{74FFE03A-154D-40E5-B5D8-DC86EF085602}" srcOrd="1" destOrd="3" presId="urn:microsoft.com/office/officeart/2005/8/layout/vProcess5"/>
    <dgm:cxn modelId="{AB3EF2BD-AF73-4990-B18C-9A21AA1A3D1A}" srcId="{97D4BBCB-BD38-47D8-978F-07032ADFAEC1}" destId="{494D140E-B7E6-4E39-B81F-A33E3CEA5D4C}" srcOrd="3" destOrd="0" parTransId="{85AAC7EE-AF79-4563-8F10-0EE4C75B653E}" sibTransId="{17D26AE5-ED7D-4F8C-AD9E-6DF09C5C1092}"/>
    <dgm:cxn modelId="{E9BE8D4C-F797-42A0-B6A4-D795481B9B75}" type="presOf" srcId="{6C2B850F-258F-4F3E-8F76-B0FAB6B63814}" destId="{00A07259-3CF6-44AE-B6EA-6AF24427385C}" srcOrd="0" destOrd="3" presId="urn:microsoft.com/office/officeart/2005/8/layout/vProcess5"/>
    <dgm:cxn modelId="{E73BB537-C984-41A1-B63F-E19C32900A6D}" srcId="{7288B210-DBBA-42DB-920D-BAA7038A16A2}" destId="{B6642384-05B7-45EA-BE38-51F7BE66894F}" srcOrd="4" destOrd="0" parTransId="{174C8988-14D6-4CB4-827F-755FDC1547A2}" sibTransId="{25F783CC-D756-48E3-B9B1-5859F14E4737}"/>
    <dgm:cxn modelId="{2AEB87BC-F5ED-4302-BE6A-3739F04F329C}" type="presOf" srcId="{A800A035-2BB5-4D18-A560-63A7F28BAAB9}" destId="{7D938487-3B7E-4EE0-A610-23D1D4466F0B}" srcOrd="0" destOrd="3" presId="urn:microsoft.com/office/officeart/2005/8/layout/vProcess5"/>
    <dgm:cxn modelId="{0ACEA4AF-05F0-42EB-A305-306E166AD7BC}" srcId="{97D4BBCB-BD38-47D8-978F-07032ADFAEC1}" destId="{EADB71BB-61D8-4792-A3FA-9C26567C7707}" srcOrd="1" destOrd="0" parTransId="{56EBC590-9EED-43F9-AF39-535C3B7D23D5}" sibTransId="{00CABAF2-1F0A-4797-8AC8-2C4E31BCB5B8}"/>
    <dgm:cxn modelId="{32978E3D-B443-410C-98DD-103A701594DF}" type="presOf" srcId="{A57AE539-BDDF-40AB-8A0F-3D278010E818}" destId="{0454FEA8-27B4-401D-8E77-B30E05B5083F}" srcOrd="1" destOrd="1" presId="urn:microsoft.com/office/officeart/2005/8/layout/vProcess5"/>
    <dgm:cxn modelId="{3321A609-1041-4127-8E88-7893D5D0F174}" srcId="{97D4BBCB-BD38-47D8-978F-07032ADFAEC1}" destId="{9EB25DC4-4ED5-47DC-965C-E650B22AC81A}" srcOrd="0" destOrd="0" parTransId="{0DF91D93-97A2-4B72-A893-591EA9FE1E42}" sibTransId="{F5073502-73C1-45BD-8C4A-88B505E98760}"/>
    <dgm:cxn modelId="{B82ECB3E-9013-4853-A27C-497CC45EA5D9}" srcId="{12D0C72A-6E66-4A8D-86F1-6619D6BC19F1}" destId="{6FDF007E-E77C-48EA-852B-2BCDA26019B9}" srcOrd="0" destOrd="0" parTransId="{A581BE17-48F7-4CCD-B1F0-28DEEEFE0AB7}" sibTransId="{E5C4430E-C3B2-42A7-B950-FCBA3844E509}"/>
    <dgm:cxn modelId="{314E6D30-8A49-4C09-AA77-7F51530B1321}" type="presOf" srcId="{9AAAF04A-E0A3-4FC9-B8FB-52107C94E2E1}" destId="{0454FEA8-27B4-401D-8E77-B30E05B5083F}" srcOrd="1" destOrd="7" presId="urn:microsoft.com/office/officeart/2005/8/layout/vProcess5"/>
    <dgm:cxn modelId="{D0821A93-8D5D-4AD8-9616-BF4A3AA063B7}" type="presOf" srcId="{A800A035-2BB5-4D18-A560-63A7F28BAAB9}" destId="{0454FEA8-27B4-401D-8E77-B30E05B5083F}" srcOrd="1" destOrd="3" presId="urn:microsoft.com/office/officeart/2005/8/layout/vProcess5"/>
    <dgm:cxn modelId="{E1408B77-2F0D-42FA-8298-333F9FB663B5}" srcId="{97D4BBCB-BD38-47D8-978F-07032ADFAEC1}" destId="{6C2B850F-258F-4F3E-8F76-B0FAB6B63814}" srcOrd="2" destOrd="0" parTransId="{B14A7E2E-1CA4-4439-9D50-3EE300E648DC}" sibTransId="{78858C5C-BADD-480C-9846-18F1F1ED314E}"/>
    <dgm:cxn modelId="{AB1096FD-B4F4-4B2F-BBAC-8A5B825E88DC}" type="presOf" srcId="{F2207FAA-50EC-400B-8DE1-0D73DED5C6CB}" destId="{0454FEA8-27B4-401D-8E77-B30E05B5083F}" srcOrd="1" destOrd="4" presId="urn:microsoft.com/office/officeart/2005/8/layout/vProcess5"/>
    <dgm:cxn modelId="{37399326-3144-4F2D-A520-5423A23BFBD0}" type="presOf" srcId="{6FDF007E-E77C-48EA-852B-2BCDA26019B9}" destId="{74FFE03A-154D-40E5-B5D8-DC86EF085602}" srcOrd="1" destOrd="1" presId="urn:microsoft.com/office/officeart/2005/8/layout/vProcess5"/>
    <dgm:cxn modelId="{5EAB3D4A-154F-45A3-B176-999D89C13402}" type="presOf" srcId="{494D140E-B7E6-4E39-B81F-A33E3CEA5D4C}" destId="{00A07259-3CF6-44AE-B6EA-6AF24427385C}" srcOrd="0" destOrd="4" presId="urn:microsoft.com/office/officeart/2005/8/layout/vProcess5"/>
    <dgm:cxn modelId="{4605DBEE-771C-41AA-A307-B33CD5316A6A}" srcId="{7288B210-DBBA-42DB-920D-BAA7038A16A2}" destId="{54248B72-3232-47F9-B147-E0EA2D6729D0}" srcOrd="1" destOrd="0" parTransId="{4504B090-14F6-4DE8-8B92-E850502BA322}" sibTransId="{E3F384B4-C7FC-456B-B879-FC2535CF1C73}"/>
    <dgm:cxn modelId="{831142FF-08DF-4DD3-9F39-76DC98D3B7DC}" type="presOf" srcId="{97D4BBCB-BD38-47D8-978F-07032ADFAEC1}" destId="{E6A8991F-7D5F-43AE-99AB-9299F88F3D90}" srcOrd="1" destOrd="0" presId="urn:microsoft.com/office/officeart/2005/8/layout/vProcess5"/>
    <dgm:cxn modelId="{2E8B91DD-3725-4153-A1AA-35EBEF39D046}" type="presOf" srcId="{9EB25DC4-4ED5-47DC-965C-E650B22AC81A}" destId="{E6A8991F-7D5F-43AE-99AB-9299F88F3D90}" srcOrd="1" destOrd="1" presId="urn:microsoft.com/office/officeart/2005/8/layout/vProcess5"/>
    <dgm:cxn modelId="{65326C84-5808-4D4B-AC8A-4527172AE20F}" type="presOf" srcId="{A57AE539-BDDF-40AB-8A0F-3D278010E818}" destId="{7D938487-3B7E-4EE0-A610-23D1D4466F0B}" srcOrd="0" destOrd="1" presId="urn:microsoft.com/office/officeart/2005/8/layout/vProcess5"/>
    <dgm:cxn modelId="{04B2FC97-4AE6-486D-B413-B86869DDB85F}" type="presOf" srcId="{B6642384-05B7-45EA-BE38-51F7BE66894F}" destId="{0454FEA8-27B4-401D-8E77-B30E05B5083F}" srcOrd="1" destOrd="5" presId="urn:microsoft.com/office/officeart/2005/8/layout/vProcess5"/>
    <dgm:cxn modelId="{2F5586F1-0E93-4972-835F-E6D98EEEB274}" type="presOf" srcId="{800F7157-6C7B-4CB1-BA0A-1F8EEA34ED7D}" destId="{47980F07-E5BD-4389-BB5A-028D3A40D420}" srcOrd="0" destOrd="0" presId="urn:microsoft.com/office/officeart/2005/8/layout/vProcess5"/>
    <dgm:cxn modelId="{6485AD5B-FA8D-4470-A377-1688809E3178}" type="presOf" srcId="{B6642384-05B7-45EA-BE38-51F7BE66894F}" destId="{7D938487-3B7E-4EE0-A610-23D1D4466F0B}" srcOrd="0" destOrd="5" presId="urn:microsoft.com/office/officeart/2005/8/layout/vProcess5"/>
    <dgm:cxn modelId="{FCDE82D5-A018-4E9B-B56D-F9DEC554E13F}" srcId="{12D0C72A-6E66-4A8D-86F1-6619D6BC19F1}" destId="{7848C92B-4D63-446D-BBCD-A7485E60E5A9}" srcOrd="1" destOrd="0" parTransId="{D1B36B0E-58A3-41B1-9DFD-5153B7F613E6}" sibTransId="{B7D92CCA-A5F6-4024-9B09-D201033D8951}"/>
    <dgm:cxn modelId="{86E95AD1-FCB0-4455-A5F5-4DD17B7DA622}" srcId="{F9BB0660-2BF4-49E0-8672-E999B407E40B}" destId="{12D0C72A-6E66-4A8D-86F1-6619D6BC19F1}" srcOrd="0" destOrd="0" parTransId="{F8353388-E0F8-47A3-A776-3A1A2D5AE464}" sibTransId="{800F7157-6C7B-4CB1-BA0A-1F8EEA34ED7D}"/>
    <dgm:cxn modelId="{CE5C9E14-8AEB-4AB8-A54E-6FA0E013FE88}" type="presOf" srcId="{C0E722BF-1795-4C24-AD34-CB979ABA2018}" destId="{0454FEA8-27B4-401D-8E77-B30E05B5083F}" srcOrd="1" destOrd="6" presId="urn:microsoft.com/office/officeart/2005/8/layout/vProcess5"/>
    <dgm:cxn modelId="{9E188DB0-D462-4141-808F-1C5C0B42466A}" type="presOf" srcId="{F2207FAA-50EC-400B-8DE1-0D73DED5C6CB}" destId="{7D938487-3B7E-4EE0-A610-23D1D4466F0B}" srcOrd="0" destOrd="4" presId="urn:microsoft.com/office/officeart/2005/8/layout/vProcess5"/>
    <dgm:cxn modelId="{D416FBF0-4781-4818-98AE-CBF32C7D626F}" type="presOf" srcId="{62A1BB6F-1761-498A-B8CB-24324F3B4AC4}" destId="{2B379D4F-55EA-4EDF-A614-B8B39A1DA7E5}" srcOrd="0" destOrd="4" presId="urn:microsoft.com/office/officeart/2005/8/layout/vProcess5"/>
    <dgm:cxn modelId="{BD31329E-4463-4ABA-B1CF-74357F6DD91E}" type="presOf" srcId="{54248B72-3232-47F9-B147-E0EA2D6729D0}" destId="{0454FEA8-27B4-401D-8E77-B30E05B5083F}" srcOrd="1" destOrd="2" presId="urn:microsoft.com/office/officeart/2005/8/layout/vProcess5"/>
    <dgm:cxn modelId="{87F96246-776B-4374-98D8-DEDB4E220968}" type="presOf" srcId="{6FDF007E-E77C-48EA-852B-2BCDA26019B9}" destId="{2B379D4F-55EA-4EDF-A614-B8B39A1DA7E5}" srcOrd="0" destOrd="1" presId="urn:microsoft.com/office/officeart/2005/8/layout/vProcess5"/>
    <dgm:cxn modelId="{0B141C97-CD2D-4989-9FFA-4A5B290950BA}" type="presOf" srcId="{BF0060B1-9892-4DF6-8E48-22945B09C508}" destId="{82F7D7DA-FEDF-4320-AC8F-CCA73F3C973B}" srcOrd="0" destOrd="0" presId="urn:microsoft.com/office/officeart/2005/8/layout/vProcess5"/>
    <dgm:cxn modelId="{87369456-52AF-4512-9A57-2EBB80F9350D}" srcId="{7288B210-DBBA-42DB-920D-BAA7038A16A2}" destId="{A800A035-2BB5-4D18-A560-63A7F28BAAB9}" srcOrd="2" destOrd="0" parTransId="{8FEFDE26-8CE5-4345-80FC-86777D7629C4}" sibTransId="{A957931D-3824-456A-AFB7-1A7915727249}"/>
    <dgm:cxn modelId="{541684AC-B00E-41F4-B62C-D7FD12FD6AFF}" type="presOf" srcId="{62A1BB6F-1761-498A-B8CB-24324F3B4AC4}" destId="{74FFE03A-154D-40E5-B5D8-DC86EF085602}" srcOrd="1" destOrd="4" presId="urn:microsoft.com/office/officeart/2005/8/layout/vProcess5"/>
    <dgm:cxn modelId="{7C388F8F-82A8-4E57-A9B5-8F9DD10E0ED9}" type="presOf" srcId="{EADB71BB-61D8-4792-A3FA-9C26567C7707}" destId="{E6A8991F-7D5F-43AE-99AB-9299F88F3D90}" srcOrd="1" destOrd="2" presId="urn:microsoft.com/office/officeart/2005/8/layout/vProcess5"/>
    <dgm:cxn modelId="{6B1AD02D-CA76-4A77-B925-0CA9FEED86D0}" type="presOf" srcId="{C0E722BF-1795-4C24-AD34-CB979ABA2018}" destId="{7D938487-3B7E-4EE0-A610-23D1D4466F0B}" srcOrd="0" destOrd="6" presId="urn:microsoft.com/office/officeart/2005/8/layout/vProcess5"/>
    <dgm:cxn modelId="{397A0BB2-6C2F-465C-90FD-0D44CEEB4A0C}" type="presOf" srcId="{7288B210-DBBA-42DB-920D-BAA7038A16A2}" destId="{0454FEA8-27B4-401D-8E77-B30E05B5083F}" srcOrd="1" destOrd="0" presId="urn:microsoft.com/office/officeart/2005/8/layout/vProcess5"/>
    <dgm:cxn modelId="{3CD01CD5-41EF-491E-BADF-20D7A46DE815}" srcId="{7288B210-DBBA-42DB-920D-BAA7038A16A2}" destId="{C0E722BF-1795-4C24-AD34-CB979ABA2018}" srcOrd="5" destOrd="0" parTransId="{B9E2FB03-EC06-4E41-87F9-0DA399537BEC}" sibTransId="{BF2575BB-72C2-4C53-A7CD-E2F32AC3CF80}"/>
    <dgm:cxn modelId="{14870C81-763D-490D-992B-0066C364591A}" srcId="{7288B210-DBBA-42DB-920D-BAA7038A16A2}" destId="{A57AE539-BDDF-40AB-8A0F-3D278010E818}" srcOrd="0" destOrd="0" parTransId="{B0551164-7A20-423D-9ABA-BEE620279BD1}" sibTransId="{BDF6F6CE-F13F-4FE4-B6B2-8EC5B0DB36E6}"/>
    <dgm:cxn modelId="{998C6F1A-02BB-4037-97E8-3CDE4A4AAD58}" type="presOf" srcId="{9AAAF04A-E0A3-4FC9-B8FB-52107C94E2E1}" destId="{7D938487-3B7E-4EE0-A610-23D1D4466F0B}" srcOrd="0" destOrd="7" presId="urn:microsoft.com/office/officeart/2005/8/layout/vProcess5"/>
    <dgm:cxn modelId="{6B43CC79-1404-46D7-B5EE-344352DEC3D3}" type="presOf" srcId="{7848C92B-4D63-446D-BBCD-A7485E60E5A9}" destId="{2B379D4F-55EA-4EDF-A614-B8B39A1DA7E5}" srcOrd="0" destOrd="2" presId="urn:microsoft.com/office/officeart/2005/8/layout/vProcess5"/>
    <dgm:cxn modelId="{F364D974-195D-4975-9138-409F990FC026}" type="presOf" srcId="{54248B72-3232-47F9-B147-E0EA2D6729D0}" destId="{7D938487-3B7E-4EE0-A610-23D1D4466F0B}" srcOrd="0" destOrd="2" presId="urn:microsoft.com/office/officeart/2005/8/layout/vProcess5"/>
    <dgm:cxn modelId="{B378273C-D69F-4F3F-951D-0934CFF25838}" srcId="{7288B210-DBBA-42DB-920D-BAA7038A16A2}" destId="{F2207FAA-50EC-400B-8DE1-0D73DED5C6CB}" srcOrd="3" destOrd="0" parTransId="{790702FF-6D13-48D2-9C34-607C7B42D01E}" sibTransId="{95967AD9-D325-4991-8EF4-BCFA8B47B26F}"/>
    <dgm:cxn modelId="{EB7E2A32-101F-4319-82D1-11C8002F5FF6}" srcId="{F9BB0660-2BF4-49E0-8672-E999B407E40B}" destId="{97D4BBCB-BD38-47D8-978F-07032ADFAEC1}" srcOrd="2" destOrd="0" parTransId="{83936439-F15C-472A-B534-7DC6D8734FFC}" sibTransId="{F0FD2AC6-6184-44A2-95B4-9F1D0C053268}"/>
    <dgm:cxn modelId="{2A0CE201-D642-4141-AD05-5EB1CDFA4BC3}" srcId="{F9BB0660-2BF4-49E0-8672-E999B407E40B}" destId="{7288B210-DBBA-42DB-920D-BAA7038A16A2}" srcOrd="1" destOrd="0" parTransId="{D48C3AED-2F4D-4C5A-9CC8-AC2D86E93276}" sibTransId="{BF0060B1-9892-4DF6-8E48-22945B09C508}"/>
    <dgm:cxn modelId="{8C23204C-E731-43BA-8159-9B529FAB741C}" type="presOf" srcId="{EADB71BB-61D8-4792-A3FA-9C26567C7707}" destId="{00A07259-3CF6-44AE-B6EA-6AF24427385C}" srcOrd="0" destOrd="2" presId="urn:microsoft.com/office/officeart/2005/8/layout/vProcess5"/>
    <dgm:cxn modelId="{5A687882-AA1A-4CF2-BA0F-AF6FC15E8522}" srcId="{12D0C72A-6E66-4A8D-86F1-6619D6BC19F1}" destId="{2E32B12A-4E24-4073-90F4-C6B8B15E4C19}" srcOrd="2" destOrd="0" parTransId="{017F5F17-5E86-4318-BF93-6082D5B79B56}" sibTransId="{17EB43E2-8C98-4951-B178-E13B348D673F}"/>
    <dgm:cxn modelId="{5D4E0B99-090C-4351-A3ED-7C2CAF84F5DF}" type="presOf" srcId="{2E32B12A-4E24-4073-90F4-C6B8B15E4C19}" destId="{2B379D4F-55EA-4EDF-A614-B8B39A1DA7E5}" srcOrd="0" destOrd="3" presId="urn:microsoft.com/office/officeart/2005/8/layout/vProcess5"/>
    <dgm:cxn modelId="{8A61C68A-4558-4441-9138-845D5E126861}" type="presOf" srcId="{43C62CB1-5974-4E85-9A29-079A9B05F163}" destId="{0454FEA8-27B4-401D-8E77-B30E05B5083F}" srcOrd="1" destOrd="8" presId="urn:microsoft.com/office/officeart/2005/8/layout/vProcess5"/>
    <dgm:cxn modelId="{75799D2A-3954-4D51-A979-48554068B640}" srcId="{7288B210-DBBA-42DB-920D-BAA7038A16A2}" destId="{43C62CB1-5974-4E85-9A29-079A9B05F163}" srcOrd="7" destOrd="0" parTransId="{570BDBAD-182D-4D17-ADFA-8E2E45C9605F}" sibTransId="{C15F0A9B-1DEE-43A6-9417-313013F9486E}"/>
    <dgm:cxn modelId="{315E83B4-C39B-44DD-8B9F-623644D3840D}" type="presOf" srcId="{F9BB0660-2BF4-49E0-8672-E999B407E40B}" destId="{8D072A3D-577D-4C8C-A1DF-F69AA3E0B269}" srcOrd="0" destOrd="0" presId="urn:microsoft.com/office/officeart/2005/8/layout/vProcess5"/>
    <dgm:cxn modelId="{C9757DCA-6601-4965-A34B-E6DB4DDACB0D}" type="presParOf" srcId="{8D072A3D-577D-4C8C-A1DF-F69AA3E0B269}" destId="{DFC91A44-4EA2-4E4D-81A8-53C0A507C9AD}" srcOrd="0" destOrd="0" presId="urn:microsoft.com/office/officeart/2005/8/layout/vProcess5"/>
    <dgm:cxn modelId="{05D13E57-A1D5-486D-A824-DF6DECD07399}" type="presParOf" srcId="{8D072A3D-577D-4C8C-A1DF-F69AA3E0B269}" destId="{2B379D4F-55EA-4EDF-A614-B8B39A1DA7E5}" srcOrd="1" destOrd="0" presId="urn:microsoft.com/office/officeart/2005/8/layout/vProcess5"/>
    <dgm:cxn modelId="{C9E39377-2DAF-4AC3-AFB1-2EF281026769}" type="presParOf" srcId="{8D072A3D-577D-4C8C-A1DF-F69AA3E0B269}" destId="{7D938487-3B7E-4EE0-A610-23D1D4466F0B}" srcOrd="2" destOrd="0" presId="urn:microsoft.com/office/officeart/2005/8/layout/vProcess5"/>
    <dgm:cxn modelId="{B3728EF6-C7DE-4C00-9531-F052AB530EF9}" type="presParOf" srcId="{8D072A3D-577D-4C8C-A1DF-F69AA3E0B269}" destId="{00A07259-3CF6-44AE-B6EA-6AF24427385C}" srcOrd="3" destOrd="0" presId="urn:microsoft.com/office/officeart/2005/8/layout/vProcess5"/>
    <dgm:cxn modelId="{9EBF675E-901E-4806-B759-88AF8A87BE6B}" type="presParOf" srcId="{8D072A3D-577D-4C8C-A1DF-F69AA3E0B269}" destId="{47980F07-E5BD-4389-BB5A-028D3A40D420}" srcOrd="4" destOrd="0" presId="urn:microsoft.com/office/officeart/2005/8/layout/vProcess5"/>
    <dgm:cxn modelId="{96A25865-26D4-4D7D-90C7-E8B1E049B26A}" type="presParOf" srcId="{8D072A3D-577D-4C8C-A1DF-F69AA3E0B269}" destId="{82F7D7DA-FEDF-4320-AC8F-CCA73F3C973B}" srcOrd="5" destOrd="0" presId="urn:microsoft.com/office/officeart/2005/8/layout/vProcess5"/>
    <dgm:cxn modelId="{F1847310-F75F-47B4-B4D1-201B5AF41122}" type="presParOf" srcId="{8D072A3D-577D-4C8C-A1DF-F69AA3E0B269}" destId="{74FFE03A-154D-40E5-B5D8-DC86EF085602}" srcOrd="6" destOrd="0" presId="urn:microsoft.com/office/officeart/2005/8/layout/vProcess5"/>
    <dgm:cxn modelId="{2F7986B2-05CE-4527-93DF-78E6688D4AB9}" type="presParOf" srcId="{8D072A3D-577D-4C8C-A1DF-F69AA3E0B269}" destId="{0454FEA8-27B4-401D-8E77-B30E05B5083F}" srcOrd="7" destOrd="0" presId="urn:microsoft.com/office/officeart/2005/8/layout/vProcess5"/>
    <dgm:cxn modelId="{AFBA8DA1-3203-41AE-8F9B-9DF49D7845B0}" type="presParOf" srcId="{8D072A3D-577D-4C8C-A1DF-F69AA3E0B269}" destId="{E6A8991F-7D5F-43AE-99AB-9299F88F3D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8CEA13-EE2E-4086-B2AD-B6EFD7221754}" type="doc">
      <dgm:prSet loTypeId="urn:microsoft.com/office/officeart/2005/8/layout/h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8CE18A-9B29-4F8E-86CC-D4277C936B2F}">
      <dgm:prSet phldrT="[Текст]" phldr="1" custT="1"/>
      <dgm:spPr/>
      <dgm:t>
        <a:bodyPr/>
        <a:lstStyle/>
        <a:p>
          <a:endParaRPr lang="ru-RU" sz="1400" b="1" dirty="0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FB0C188-2F33-4168-9595-8B516C36D10F}" cxnId="{09672589-C320-4A32-811E-8BA939CA4217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AEAA055-5EEF-4414-BDBA-A3197E499E58}" cxnId="{09672589-C320-4A32-811E-8BA939CA4217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008D5F-85C7-46FC-9014-4701CD07315F}">
      <dgm:prSet phldrT="[Текст]" phldr="1" custT="1"/>
      <dgm:spPr/>
      <dgm:t>
        <a:bodyPr/>
        <a:lstStyle/>
        <a:p>
          <a:endParaRPr lang="ru-RU" sz="1400" b="1" dirty="0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667C71F-CC9D-4725-B819-C6853B065C86}" cxnId="{A913F019-C7EF-4275-8DCA-765734AACE38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026895-E702-430E-93DF-68EBC7BCA63E}" cxnId="{A913F019-C7EF-4275-8DCA-765734AACE38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058D951-D0C0-4B0A-A57B-BD1715DEBFC1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i="0" smtClean="0">
              <a:latin typeface="Cambria" panose="02040503050406030204" pitchFamily="18" charset="0"/>
              <a:ea typeface="Cambria" panose="02040503050406030204" pitchFamily="18" charset="0"/>
            </a:rPr>
            <a:t>Беседа – рассуждение «Что я могу увидеть в космосе».</a:t>
          </a:r>
          <a:endParaRPr lang="ru-RU" sz="1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C9EC00A-EE7A-4C9D-9CDF-8EB81772FA1F}" cxnId="{9CA2B04C-4A8B-4978-859D-325CB12586BD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D38CB12-2B18-4371-BD44-B60B0C98E4EA}" cxnId="{9CA2B04C-4A8B-4978-859D-325CB12586BD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891C199-0BE6-468D-A42F-BD7A1EF60520}">
      <dgm:prSet phldrT="[Текст]" custT="1"/>
      <dgm:spPr>
        <a:solidFill>
          <a:srgbClr val="9966FF"/>
        </a:solidFill>
      </dgm:spPr>
      <dgm:t>
        <a:bodyPr/>
        <a:lstStyle/>
        <a:p>
          <a:r>
            <a:rPr lang="ru-RU" sz="1400" b="1" smtClean="0">
              <a:latin typeface="Cambria" panose="02040503050406030204" pitchFamily="18" charset="0"/>
              <a:ea typeface="Cambria" panose="02040503050406030204" pitchFamily="18" charset="0"/>
            </a:rPr>
            <a:t>Выставка совместных с детьми и родителями поделок «Звездная фантазия»</a:t>
          </a:r>
          <a:endParaRPr lang="ru-RU" sz="1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AEC27E9-BEB1-4260-91F4-C027FBE79F4A}" cxnId="{F5C6E992-0C85-4BFF-8D4F-2807CF836939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A54016C-9D11-4970-8C88-482AF6BA3BAD}" cxnId="{F5C6E992-0C85-4BFF-8D4F-2807CF836939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58C014F-8CC1-4487-9B95-4E861A4AAC06}">
      <dgm:prSet phldrT="[Текст]" custT="1"/>
      <dgm:spPr/>
      <dgm:t>
        <a:bodyPr/>
        <a:lstStyle/>
        <a:p>
          <a:endParaRPr lang="ru-RU" sz="1400" b="1" dirty="0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0407477-F967-42AD-8723-D6E0B593BE3E}" cxnId="{AFE08C22-53B1-4DA6-9D37-C0D11141B5E7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63B704F-9C7A-4824-B2AF-4283ACE537EB}" cxnId="{AFE08C22-53B1-4DA6-9D37-C0D11141B5E7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7BFF29A-8CBA-4755-BD7C-70E7DE4DC39C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en-US" sz="1400" b="1" i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</a:t>
          </a:r>
          <a:r>
            <a:rPr lang="ru-RU" sz="1400" b="1" i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Чтение энциклопедической информации, о полётах в космос, космической технике, космическим телам (Занимательный атлас: наука и открытия, изобретения; Энциклопедия дошкольника)</a:t>
          </a:r>
          <a:endParaRPr lang="ru-RU" sz="1400" b="1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18621C8-9937-401D-B36A-C8A55E2B5A74}" cxnId="{7CC36B6B-7030-4FA5-A91E-D3D13F6EE264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746424C-702A-4B39-AE2B-80AEE02215A6}" cxnId="{7CC36B6B-7030-4FA5-A91E-D3D13F6EE264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2201ED4-39FA-4590-8960-AE84E7EC5E68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i="0" smtClean="0">
              <a:latin typeface="Cambria" panose="02040503050406030204" pitchFamily="18" charset="0"/>
              <a:ea typeface="Cambria" panose="02040503050406030204" pitchFamily="18" charset="0"/>
            </a:rPr>
            <a:t>Просмотр м/ф по книге К. Булычева «Тайна третьей планеты»</a:t>
          </a:r>
          <a:endParaRPr lang="ru-RU" sz="1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8B81E9B-2B0B-43F5-9319-0BED8CB89ACB}" cxnId="{A09DC0B5-57E6-4184-BFF3-A9D44203BD4B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AA75221-716F-4AE7-BEE0-8A3AEF1E5673}" cxnId="{A09DC0B5-57E6-4184-BFF3-A9D44203BD4B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476FEDE-5193-46FA-B303-468F14945983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1400" b="1" i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Пальчиковая игра «На Луне жил звездочет»</a:t>
          </a:r>
          <a:endParaRPr lang="ru-RU" sz="1400" b="1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229D012-BFF3-450A-8CCF-08E4F5FDAECA}" cxnId="{E1DC413D-1D9E-41A3-A464-8D014970EB16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0A1DD0E-2F99-4706-AE0F-0CB27A8BF180}" cxnId="{E1DC413D-1D9E-41A3-A464-8D014970EB16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4A9C3B6-43BA-455D-8D41-0F7FDF75D4A5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i="0" smtClean="0">
              <a:latin typeface="Cambria" panose="02040503050406030204" pitchFamily="18" charset="0"/>
              <a:ea typeface="Cambria" panose="02040503050406030204" pitchFamily="18" charset="0"/>
            </a:rPr>
            <a:t>Подвижная игра «Космонавты»</a:t>
          </a:r>
          <a:endParaRPr lang="ru-RU" sz="1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5DA485-7480-408C-84FA-0947BA87502F}" cxnId="{3B025ED8-3198-421E-B951-C59C167F3264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A459E62-CF5C-49E0-A730-9F33CAF4BF97}" cxnId="{3B025ED8-3198-421E-B951-C59C167F3264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99790BE-4114-441E-B38B-758A1F2C08C6}">
      <dgm:prSet phldrT="[Текст]" custT="1"/>
      <dgm:spPr>
        <a:solidFill>
          <a:srgbClr val="33CAFF"/>
        </a:solidFill>
      </dgm:spPr>
      <dgm:t>
        <a:bodyPr/>
        <a:lstStyle/>
        <a:p>
          <a:r>
            <a:rPr lang="ru-RU" sz="14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Открытое занятие «Есть такая профессия – космос изучать»</a:t>
          </a:r>
          <a:endParaRPr lang="ru-RU" sz="1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1817A42-3CC3-4062-A430-D31BF818AF43}" cxnId="{F21D57D9-C57D-44D8-9696-FACD230F2CD7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CDAF18F-332B-4661-9123-74784B95D283}" cxnId="{F21D57D9-C57D-44D8-9696-FACD230F2CD7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3102E92-D684-4706-8220-73042B415D6C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i="0" smtClean="0">
              <a:latin typeface="Cambria" panose="02040503050406030204" pitchFamily="18" charset="0"/>
              <a:ea typeface="Cambria" panose="02040503050406030204" pitchFamily="18" charset="0"/>
            </a:rPr>
            <a:t>Просмотр презентации на тему «Первый космонавт  Земли»</a:t>
          </a:r>
          <a:endParaRPr lang="ru-RU" sz="1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5C1C0B3-DC0C-463A-8E5F-FA3EC165ADE7}" cxnId="{E8176319-8B3F-42D0-B5C9-1E07F6DFACD9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6C7D322-3149-48EA-B2B5-275A20F00045}" cxnId="{E8176319-8B3F-42D0-B5C9-1E07F6DFACD9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006FDBF-8C8F-407B-AF5A-2D8338B442D1}">
      <dgm:prSet phldrT="[Текст]" custT="1"/>
      <dgm:spPr/>
      <dgm:t>
        <a:bodyPr/>
        <a:lstStyle/>
        <a:p>
          <a:endParaRPr lang="ru-RU" sz="1400" b="1" dirty="0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DFFA69D-15A8-4441-A2A2-7963BB401C30}" cxnId="{9D18E46B-238C-48CA-9D53-7294F78832F7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361711-85B7-4C6F-A319-284CC1E6E216}" cxnId="{9D18E46B-238C-48CA-9D53-7294F78832F7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42B1806-95FD-4BCA-99AC-D4AE281221E8}">
      <dgm:prSet phldrT="[Текст]" custT="1"/>
      <dgm:spPr/>
      <dgm:t>
        <a:bodyPr/>
        <a:lstStyle/>
        <a:p>
          <a:endParaRPr lang="ru-RU" sz="1400" b="1" dirty="0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0D6321B-809C-4D1F-86F1-D6FA0ACECA69}" cxnId="{518EB45C-6107-4F10-94FC-F2304163F0AF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6F81105-309D-4C37-8E1A-B08639EF48A3}" cxnId="{518EB45C-6107-4F10-94FC-F2304163F0AF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A6AD5CD-123B-4593-BCDA-D3B2DB08A334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рассказ стихотворения по </a:t>
          </a:r>
          <a:r>
            <a:rPr lang="ru-RU" altLang="ru-RU" sz="1400" b="1" dirty="0" err="1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мнемотаблице</a:t>
          </a:r>
          <a:endParaRPr lang="ru-RU" sz="1400" b="1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479FBD6-8383-464C-A2EF-2C64ED869FDB}" cxnId="{0617DABB-3756-4934-AE55-9B09C5A4FDCF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5593692-EEB5-4E00-BDA2-0E3FB91FDC35}" cxnId="{0617DABB-3756-4934-AE55-9B09C5A4FDCF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8B2E931-C843-4984-B5FE-696B6463625E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1400" b="1" i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Познавательная беседа на тему   «Животные в Космосе»</a:t>
          </a:r>
          <a:endParaRPr lang="ru-RU" sz="1400" b="1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DCFE7AA-A826-4F4F-A6ED-26D5871CA950}" cxnId="{61A9AE5A-8311-48BB-9A95-63150350218D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306A45D-0BA6-4573-BAE3-4B3F3EE0CC85}" cxnId="{61A9AE5A-8311-48BB-9A95-63150350218D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270BDF-7662-4984-A77B-70E528AE47AA}">
      <dgm:prSet phldrT="[Текст]" custT="1"/>
      <dgm:spPr>
        <a:solidFill>
          <a:srgbClr val="9966FF"/>
        </a:solidFill>
      </dgm:spPr>
      <dgm:t>
        <a:bodyPr/>
        <a:lstStyle/>
        <a:p>
          <a:r>
            <a:rPr lang="ru-RU" sz="1400" b="1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i="0" smtClean="0">
              <a:latin typeface="Cambria" panose="02040503050406030204" pitchFamily="18" charset="0"/>
              <a:ea typeface="Cambria" panose="02040503050406030204" pitchFamily="18" charset="0"/>
            </a:rPr>
            <a:t>Игра «Планеты Солнечной системы»</a:t>
          </a:r>
          <a:endParaRPr lang="ru-RU" sz="1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6CE20A0-F3A3-44FD-89F9-9999E3F74E42}" cxnId="{3371F760-F1D9-46F1-B564-63809877C981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4B19A7C-8ECC-4B5E-9979-8C72F77C28B8}" cxnId="{3371F760-F1D9-46F1-B564-63809877C981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39E8D10-5889-47B3-AC07-872C87958384}">
      <dgm:prSet phldrT="[Текст]" custT="1"/>
      <dgm:spPr>
        <a:solidFill>
          <a:srgbClr val="33CAFF"/>
        </a:solidFill>
      </dgm:spPr>
      <dgm:t>
        <a:bodyPr/>
        <a:lstStyle/>
        <a:p>
          <a:r>
            <a:rPr lang="ru-RU" sz="1400" b="1" smtClean="0">
              <a:latin typeface="Cambria" panose="02040503050406030204" pitchFamily="18" charset="0"/>
              <a:ea typeface="Cambria" panose="02040503050406030204" pitchFamily="18" charset="0"/>
            </a:rPr>
            <a:t>выставка книг по теме «Космос»</a:t>
          </a:r>
          <a:endParaRPr lang="ru-RU" sz="1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8D298A2-0243-423F-9F29-5F3E5DD62973}" cxnId="{2AD5B5B3-D555-4D6F-BE0E-8A133D96224B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1594D93-6367-4F0D-8AFF-C160BA8C3B3F}" cxnId="{2AD5B5B3-D555-4D6F-BE0E-8A133D96224B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778182B-249D-4AF6-9D4A-C645BCCCAA98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Чтение рассказа В. Медведев «Звездолет «</a:t>
          </a:r>
          <a:r>
            <a:rPr lang="ru-RU" sz="1400" b="1" dirty="0" err="1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Брунька</a:t>
          </a:r>
          <a:r>
            <a: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» </a:t>
          </a:r>
          <a:endParaRPr lang="ru-RU" sz="1400" b="1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124B7CD-4107-4C8D-A2B0-BD322996134E}" cxnId="{ECD0422C-472B-4870-96D0-4542E5D111FD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20BB15F-E150-4E00-8A6D-5381F47AFA6E}" cxnId="{ECD0422C-472B-4870-96D0-4542E5D111FD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672A1E6-F3C6-47CE-86E3-39FAC18498FB}">
      <dgm:prSet phldrT="[Текст]" custT="1"/>
      <dgm:spPr>
        <a:solidFill>
          <a:srgbClr val="33CAFF"/>
        </a:solidFill>
      </dgm:spPr>
      <dgm:t>
        <a:bodyPr/>
        <a:lstStyle/>
        <a:p>
          <a:r>
            <a:rPr lang="ru-RU" sz="1400" b="1" smtClean="0">
              <a:latin typeface="Cambria" panose="02040503050406030204" pitchFamily="18" charset="0"/>
              <a:ea typeface="Cambria" panose="02040503050406030204" pitchFamily="18" charset="0"/>
            </a:rPr>
            <a:t>Познавательная беседа «Космос»</a:t>
          </a:r>
          <a:endParaRPr lang="ru-RU" sz="1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69D3A28-417E-4E5D-B3B9-4C5F7D71DA4C}" cxnId="{FF86514C-A09A-408D-ACBA-AAE7E81CFC99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F87BABB-56C7-4F4B-AB3C-252DF571AC3D}" cxnId="{FF86514C-A09A-408D-ACBA-AAE7E81CFC99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BE6B976-4EDD-4CAF-89A0-350E7231074F}">
      <dgm:prSet phldrT="[Текст]" custT="1"/>
      <dgm:spPr>
        <a:solidFill>
          <a:srgbClr val="33CAFF"/>
        </a:solidFill>
      </dgm:spPr>
      <dgm:t>
        <a:bodyPr/>
        <a:lstStyle/>
        <a:p>
          <a:r>
            <a:rPr lang="ru-RU" altLang="ru-RU" sz="1400" b="1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конструирование на тему «Ракета» </a:t>
          </a:r>
          <a:endParaRPr lang="ru-RU" sz="1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657C0F3-2247-49DD-9246-EAE78C42ACB0}" cxnId="{BFEB7DE9-7DFC-4258-93E0-2AAD50075A99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4B16445-8061-4DD1-A2F5-1A8D8D79FCF9}" cxnId="{BFEB7DE9-7DFC-4258-93E0-2AAD50075A99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971C668-E5BA-46F3-AE3B-2A46C4E7FD05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altLang="ru-RU" sz="1400" b="1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аппликация на тему «КОСМОС» </a:t>
          </a:r>
          <a:endParaRPr lang="ru-RU" sz="1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5C60F3-C829-408B-8965-8A46E72B2805}" cxnId="{A0A9C073-53BB-484B-8E29-C1F0B6129961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2D4A88A-9D69-4C7D-A3BD-72C88F9BC8E0}" cxnId="{A0A9C073-53BB-484B-8E29-C1F0B6129961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EEF3260-8E86-4EEB-BB29-112CF9A6AC89}">
      <dgm:prSet phldrT="[Текст]" custT="1"/>
      <dgm:spPr>
        <a:solidFill>
          <a:srgbClr val="9966FF"/>
        </a:solidFill>
      </dgm:spPr>
      <dgm:t>
        <a:bodyPr/>
        <a:lstStyle/>
        <a:p>
          <a:r>
            <a:rPr lang="ru-RU" sz="1400" b="1" smtClean="0">
              <a:latin typeface="Cambria" panose="02040503050406030204" pitchFamily="18" charset="0"/>
              <a:ea typeface="Cambria" panose="02040503050406030204" pitchFamily="18" charset="0"/>
            </a:rPr>
            <a:t>Чтение рассказа О. Ахметова «В космосе так здорово!»</a:t>
          </a:r>
          <a:endParaRPr lang="ru-RU" sz="1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944050C-6ECD-4B97-85B5-0E65924C097D}" cxnId="{BD7388F1-0AA8-4F69-9925-71F8DE7C7580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1771529-7495-4516-8979-4C60D1E635AB}" cxnId="{BD7388F1-0AA8-4F69-9925-71F8DE7C7580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D401E68-CCF6-443E-BECC-E96C5F7E57A0}">
      <dgm:prSet phldrT="[Текст]" custT="1"/>
      <dgm:spPr>
        <a:solidFill>
          <a:srgbClr val="9966FF"/>
        </a:solidFill>
      </dgm:spPr>
      <dgm:t>
        <a:bodyPr/>
        <a:lstStyle/>
        <a:p>
          <a:r>
            <a:rPr lang="ru-RU" sz="1400" b="1" smtClean="0">
              <a:latin typeface="Cambria" panose="02040503050406030204" pitchFamily="18" charset="0"/>
              <a:ea typeface="Cambria" panose="02040503050406030204" pitchFamily="18" charset="0"/>
            </a:rPr>
            <a:t>Беседа «Костюм космонавта»</a:t>
          </a:r>
          <a:endParaRPr lang="ru-RU" sz="1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1D4BB84-7A4F-4C22-B1E5-6EB16387F687}" cxnId="{848E9B41-E400-4B44-A28C-4C46B59193BE}" type="par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1D5BD0E-AF79-4A25-BE36-8B559F268C0D}" cxnId="{848E9B41-E400-4B44-A28C-4C46B59193BE}" type="sibTrans">
      <dgm:prSet/>
      <dgm:spPr/>
      <dgm:t>
        <a:bodyPr/>
        <a:lstStyle/>
        <a:p>
          <a:endParaRPr lang="ru-RU" sz="1400" b="1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EF62097-4311-4A00-B3A2-8A67A7049B16}" type="pres">
      <dgm:prSet presAssocID="{F88CEA13-EE2E-4086-B2AD-B6EFD722175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2396B3-9F2E-4881-B2B6-141F59681426}" type="pres">
      <dgm:prSet presAssocID="{638CE18A-9B29-4F8E-86CC-D4277C936B2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369B8-1CDF-4F01-BB1F-9403945A7797}" type="pres">
      <dgm:prSet presAssocID="{638CE18A-9B29-4F8E-86CC-D4277C936B2F}" presName="image" presStyleLbl="fgImgPlace1" presStyleIdx="0" presStyleCnt="5" custLinFactNeighborX="-2383" custLinFactNeighborY="19161"/>
      <dgm:spPr/>
      <dgm:t>
        <a:bodyPr/>
        <a:lstStyle/>
        <a:p>
          <a:endParaRPr lang="ru-RU"/>
        </a:p>
      </dgm:t>
    </dgm:pt>
    <dgm:pt modelId="{1E4FF0C6-DB6D-4358-AE0A-26B13C6C5B48}" type="pres">
      <dgm:prSet presAssocID="{638CE18A-9B29-4F8E-86CC-D4277C936B2F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DFD40-1836-48ED-B50E-5F03F763765E}" type="pres">
      <dgm:prSet presAssocID="{638CE18A-9B29-4F8E-86CC-D4277C936B2F}" presName="parentNode" presStyleLbl="revTx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8CF09-DEAD-40FC-A366-08D2652227F0}" type="pres">
      <dgm:prSet presAssocID="{BAEAA055-5EEF-4414-BDBA-A3197E499E58}" presName="sibTrans" presStyleCnt="0"/>
      <dgm:spPr/>
      <dgm:t>
        <a:bodyPr/>
        <a:lstStyle/>
        <a:p>
          <a:endParaRPr lang="ru-RU"/>
        </a:p>
      </dgm:t>
    </dgm:pt>
    <dgm:pt modelId="{D7145A8A-AA11-4E46-895B-CB4F8E04FF68}" type="pres">
      <dgm:prSet presAssocID="{12008D5F-85C7-46FC-9014-4701CD07315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43E56-0911-49EE-8410-C9C5EF0A7684}" type="pres">
      <dgm:prSet presAssocID="{12008D5F-85C7-46FC-9014-4701CD07315F}" presName="image" presStyleLbl="fgImgPlace1" presStyleIdx="1" presStyleCnt="5"/>
      <dgm:spPr/>
      <dgm:t>
        <a:bodyPr/>
        <a:lstStyle/>
        <a:p>
          <a:endParaRPr lang="ru-RU"/>
        </a:p>
      </dgm:t>
    </dgm:pt>
    <dgm:pt modelId="{381D88C4-5C5B-4637-B23D-560CF6C043AC}" type="pres">
      <dgm:prSet presAssocID="{12008D5F-85C7-46FC-9014-4701CD07315F}" presName="childNode" presStyleLbl="node1" presStyleIdx="1" presStyleCnt="5" custLinFactX="53569" custLinFactNeighborX="100000" custLinFactNeighborY="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C8540-26C1-415A-883D-F074141A4B15}" type="pres">
      <dgm:prSet presAssocID="{12008D5F-85C7-46FC-9014-4701CD07315F}" presName="parentNode" presStyleLbl="revTx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F1A62-2E8E-4C3E-99A6-DF44D0D50E3A}" type="pres">
      <dgm:prSet presAssocID="{B8026895-E702-430E-93DF-68EBC7BCA63E}" presName="sibTrans" presStyleCnt="0"/>
      <dgm:spPr/>
      <dgm:t>
        <a:bodyPr/>
        <a:lstStyle/>
        <a:p>
          <a:endParaRPr lang="ru-RU"/>
        </a:p>
      </dgm:t>
    </dgm:pt>
    <dgm:pt modelId="{9FA819A3-E8C9-4FBF-9304-89C8E3416FB2}" type="pres">
      <dgm:prSet presAssocID="{1006FDBF-8C8F-407B-AF5A-2D8338B442D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1EACD-EF56-4695-B960-177313A7ECBF}" type="pres">
      <dgm:prSet presAssocID="{1006FDBF-8C8F-407B-AF5A-2D8338B442D1}" presName="image" presStyleLbl="fgImgPlace1" presStyleIdx="2" presStyleCnt="5"/>
      <dgm:spPr/>
      <dgm:t>
        <a:bodyPr/>
        <a:lstStyle/>
        <a:p>
          <a:endParaRPr lang="ru-RU"/>
        </a:p>
      </dgm:t>
    </dgm:pt>
    <dgm:pt modelId="{0D054B44-B207-4B3F-A398-D7895DBDB4D2}" type="pres">
      <dgm:prSet presAssocID="{1006FDBF-8C8F-407B-AF5A-2D8338B442D1}" presName="childNode" presStyleLbl="node1" presStyleIdx="2" presStyleCnt="5" custLinFactX="-51588" custLinFactNeighborX="-100000" custLinFactNeighborY="2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ED4DA-036C-4DDF-861D-698D789A16F0}" type="pres">
      <dgm:prSet presAssocID="{1006FDBF-8C8F-407B-AF5A-2D8338B442D1}" presName="parentNode" presStyleLbl="revTx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5241B-F6AD-4407-BCD7-F79165D70A53}" type="pres">
      <dgm:prSet presAssocID="{4DFFA69D-15A8-4441-A2A2-7963BB401C30}" presName="sibTrans" presStyleCnt="0"/>
      <dgm:spPr/>
      <dgm:t>
        <a:bodyPr/>
        <a:lstStyle/>
        <a:p>
          <a:endParaRPr lang="ru-RU"/>
        </a:p>
      </dgm:t>
    </dgm:pt>
    <dgm:pt modelId="{55F10C63-F579-4CC5-92AB-BB433391CFD6}" type="pres">
      <dgm:prSet presAssocID="{458C014F-8CC1-4487-9B95-4E861A4AAC0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83FAB-40BF-42DC-BF8E-6B39EA06372F}" type="pres">
      <dgm:prSet presAssocID="{458C014F-8CC1-4487-9B95-4E861A4AAC06}" presName="image" presStyleLbl="fgImgPlace1" presStyleIdx="3" presStyleCnt="5"/>
      <dgm:spPr/>
      <dgm:t>
        <a:bodyPr/>
        <a:lstStyle/>
        <a:p>
          <a:endParaRPr lang="ru-RU"/>
        </a:p>
      </dgm:t>
    </dgm:pt>
    <dgm:pt modelId="{5351C22B-1D1A-4922-89A6-EE44AF5580A1}" type="pres">
      <dgm:prSet presAssocID="{458C014F-8CC1-4487-9B95-4E861A4AAC06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7E695-53E8-4EB4-B31B-6B72EC364250}" type="pres">
      <dgm:prSet presAssocID="{458C014F-8CC1-4487-9B95-4E861A4AAC06}" presName="parentNode" presStyleLbl="revTx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18EF4-54D7-45A9-8065-0499D3366CF0}" type="pres">
      <dgm:prSet presAssocID="{063B704F-9C7A-4824-B2AF-4283ACE537EB}" presName="sibTrans" presStyleCnt="0"/>
      <dgm:spPr/>
      <dgm:t>
        <a:bodyPr/>
        <a:lstStyle/>
        <a:p>
          <a:endParaRPr lang="ru-RU"/>
        </a:p>
      </dgm:t>
    </dgm:pt>
    <dgm:pt modelId="{4F718962-9105-4271-A6D1-4113E0393FAF}" type="pres">
      <dgm:prSet presAssocID="{442B1806-95FD-4BCA-99AC-D4AE281221E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3EA97-E5F3-4F67-ACAF-FA0EB56865B9}" type="pres">
      <dgm:prSet presAssocID="{442B1806-95FD-4BCA-99AC-D4AE281221E8}" presName="image" presStyleLbl="fgImgPlace1" presStyleIdx="4" presStyleCnt="5"/>
      <dgm:spPr/>
      <dgm:t>
        <a:bodyPr/>
        <a:lstStyle/>
        <a:p>
          <a:endParaRPr lang="ru-RU"/>
        </a:p>
      </dgm:t>
    </dgm:pt>
    <dgm:pt modelId="{0AAB8396-5BC4-43D5-8C44-5FE4E90EAFBC}" type="pres">
      <dgm:prSet presAssocID="{442B1806-95FD-4BCA-99AC-D4AE281221E8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49CB8-9E91-4543-BCB6-275F9680AB91}" type="pres">
      <dgm:prSet presAssocID="{442B1806-95FD-4BCA-99AC-D4AE281221E8}" presName="parentNode" presStyleLbl="revTx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7E9577-B0BF-4B88-8BC5-773F87CC8A5F}" type="presOf" srcId="{4672A1E6-F3C6-47CE-86E3-39FAC18498FB}" destId="{0D054B44-B207-4B3F-A398-D7895DBDB4D2}" srcOrd="0" destOrd="0" presId="urn:microsoft.com/office/officeart/2005/8/layout/hList2"/>
    <dgm:cxn modelId="{AD09830D-6B6A-45E8-9905-73E3E386ED7A}" type="presOf" srcId="{1058D951-D0C0-4B0A-A57B-BD1715DEBFC1}" destId="{381D88C4-5C5B-4637-B23D-560CF6C043AC}" srcOrd="0" destOrd="0" presId="urn:microsoft.com/office/officeart/2005/8/layout/hList2"/>
    <dgm:cxn modelId="{99BC5CB3-D97C-431B-9466-B100563AA8E5}" type="presOf" srcId="{1006FDBF-8C8F-407B-AF5A-2D8338B442D1}" destId="{EE0ED4DA-036C-4DDF-861D-698D789A16F0}" srcOrd="0" destOrd="0" presId="urn:microsoft.com/office/officeart/2005/8/layout/hList2"/>
    <dgm:cxn modelId="{AFE08C22-53B1-4DA6-9D37-C0D11141B5E7}" srcId="{F88CEA13-EE2E-4086-B2AD-B6EFD7221754}" destId="{458C014F-8CC1-4487-9B95-4E861A4AAC06}" srcOrd="3" destOrd="0" parTransId="{10407477-F967-42AD-8723-D6E0B593BE3E}" sibTransId="{063B704F-9C7A-4824-B2AF-4283ACE537EB}"/>
    <dgm:cxn modelId="{F1C9D765-CAEB-4265-9E1F-EF492836AEC7}" type="presOf" srcId="{87BFF29A-8CBA-4755-BD7C-70E7DE4DC39C}" destId="{1E4FF0C6-DB6D-4358-AE0A-26B13C6C5B48}" srcOrd="0" destOrd="0" presId="urn:microsoft.com/office/officeart/2005/8/layout/hList2"/>
    <dgm:cxn modelId="{8F3FA2E4-BFF2-482F-A79E-3B12F064D55B}" type="presOf" srcId="{12008D5F-85C7-46FC-9014-4701CD07315F}" destId="{D26C8540-26C1-415A-883D-F074141A4B15}" srcOrd="0" destOrd="0" presId="urn:microsoft.com/office/officeart/2005/8/layout/hList2"/>
    <dgm:cxn modelId="{A09DC0B5-57E6-4184-BFF3-A9D44203BD4B}" srcId="{12008D5F-85C7-46FC-9014-4701CD07315F}" destId="{C2201ED4-39FA-4590-8960-AE84E7EC5E68}" srcOrd="1" destOrd="0" parTransId="{88B81E9B-2B0B-43F5-9319-0BED8CB89ACB}" sibTransId="{6AA75221-716F-4AE7-BEE0-8A3AEF1E5673}"/>
    <dgm:cxn modelId="{3B025ED8-3198-421E-B951-C59C167F3264}" srcId="{12008D5F-85C7-46FC-9014-4701CD07315F}" destId="{04A9C3B6-43BA-455D-8D41-0F7FDF75D4A5}" srcOrd="3" destOrd="0" parTransId="{CA459E62-CF5C-49E0-A730-9F33CAF4BF97}" sibTransId="{755DA485-7480-408C-84FA-0947BA87502F}"/>
    <dgm:cxn modelId="{61A9AE5A-8311-48BB-9A95-63150350218D}" srcId="{458C014F-8CC1-4487-9B95-4E861A4AAC06}" destId="{A8B2E931-C843-4984-B5FE-696B6463625E}" srcOrd="1" destOrd="0" parTransId="{ADCFE7AA-A826-4F4F-A6ED-26D5871CA950}" sibTransId="{B306A45D-0BA6-4573-BAE3-4B3F3EE0CC85}"/>
    <dgm:cxn modelId="{A913F019-C7EF-4275-8DCA-765734AACE38}" srcId="{F88CEA13-EE2E-4086-B2AD-B6EFD7221754}" destId="{12008D5F-85C7-46FC-9014-4701CD07315F}" srcOrd="1" destOrd="0" parTransId="{1667C71F-CC9D-4725-B819-C6853B065C86}" sibTransId="{B8026895-E702-430E-93DF-68EBC7BCA63E}"/>
    <dgm:cxn modelId="{FFCBDF78-A000-4762-A0A9-427C331325F2}" type="presOf" srcId="{A39E8D10-5889-47B3-AC07-872C87958384}" destId="{0D054B44-B207-4B3F-A398-D7895DBDB4D2}" srcOrd="0" destOrd="2" presId="urn:microsoft.com/office/officeart/2005/8/layout/hList2"/>
    <dgm:cxn modelId="{88444F17-AB08-4CD4-A563-1C66B4D9B0D9}" type="presOf" srcId="{458C014F-8CC1-4487-9B95-4E861A4AAC06}" destId="{ED17E695-53E8-4EB4-B31B-6B72EC364250}" srcOrd="0" destOrd="0" presId="urn:microsoft.com/office/officeart/2005/8/layout/hList2"/>
    <dgm:cxn modelId="{618B02D7-F04D-4CF8-99D0-82FF030A0EDD}" type="presOf" srcId="{5476FEDE-5193-46FA-B303-468F14945983}" destId="{1E4FF0C6-DB6D-4358-AE0A-26B13C6C5B48}" srcOrd="0" destOrd="1" presId="urn:microsoft.com/office/officeart/2005/8/layout/hList2"/>
    <dgm:cxn modelId="{BD7388F1-0AA8-4F69-9925-71F8DE7C7580}" srcId="{442B1806-95FD-4BCA-99AC-D4AE281221E8}" destId="{FEEF3260-8E86-4EEB-BB29-112CF9A6AC89}" srcOrd="1" destOrd="0" parTransId="{0944050C-6ECD-4B97-85B5-0E65924C097D}" sibTransId="{81771529-7495-4516-8979-4C60D1E635AB}"/>
    <dgm:cxn modelId="{6105A940-3DC4-4AD4-9EBF-137CFC6C513D}" type="presOf" srcId="{04A9C3B6-43BA-455D-8D41-0F7FDF75D4A5}" destId="{381D88C4-5C5B-4637-B23D-560CF6C043AC}" srcOrd="0" destOrd="3" presId="urn:microsoft.com/office/officeart/2005/8/layout/hList2"/>
    <dgm:cxn modelId="{80F4413F-1545-4E0C-904F-954F68B6FF5F}" type="presOf" srcId="{A8B2E931-C843-4984-B5FE-696B6463625E}" destId="{5351C22B-1D1A-4922-89A6-EE44AF5580A1}" srcOrd="0" destOrd="1" presId="urn:microsoft.com/office/officeart/2005/8/layout/hList2"/>
    <dgm:cxn modelId="{56553198-1D53-4BB1-B235-16F80A3F9DA7}" type="presOf" srcId="{599790BE-4114-441E-B38B-758A1F2C08C6}" destId="{0D054B44-B207-4B3F-A398-D7895DBDB4D2}" srcOrd="0" destOrd="1" presId="urn:microsoft.com/office/officeart/2005/8/layout/hList2"/>
    <dgm:cxn modelId="{5AE33582-B53E-43DC-B603-DF63C2FAB4C7}" type="presOf" srcId="{23102E92-D684-4706-8220-73042B415D6C}" destId="{381D88C4-5C5B-4637-B23D-560CF6C043AC}" srcOrd="0" destOrd="2" presId="urn:microsoft.com/office/officeart/2005/8/layout/hList2"/>
    <dgm:cxn modelId="{A0A9C073-53BB-484B-8E29-C1F0B6129961}" srcId="{12008D5F-85C7-46FC-9014-4701CD07315F}" destId="{B971C668-E5BA-46F3-AE3B-2A46C4E7FD05}" srcOrd="4" destOrd="0" parTransId="{315C60F3-C829-408B-8965-8A46E72B2805}" sibTransId="{32D4A88A-9D69-4C7D-A3BD-72C88F9BC8E0}"/>
    <dgm:cxn modelId="{13AB4E5D-AE36-4BC5-A443-62A45519B183}" type="presOf" srcId="{C2201ED4-39FA-4590-8960-AE84E7EC5E68}" destId="{381D88C4-5C5B-4637-B23D-560CF6C043AC}" srcOrd="0" destOrd="1" presId="urn:microsoft.com/office/officeart/2005/8/layout/hList2"/>
    <dgm:cxn modelId="{ECD0422C-472B-4870-96D0-4542E5D111FD}" srcId="{458C014F-8CC1-4487-9B95-4E861A4AAC06}" destId="{9778182B-249D-4AF6-9D4A-C645BCCCAA98}" srcOrd="0" destOrd="0" parTransId="{D124B7CD-4107-4C8D-A2B0-BD322996134E}" sibTransId="{620BB15F-E150-4E00-8A6D-5381F47AFA6E}"/>
    <dgm:cxn modelId="{5846C1A1-E289-42E0-B89A-079EAC588A5E}" type="presOf" srcId="{FEEF3260-8E86-4EEB-BB29-112CF9A6AC89}" destId="{0AAB8396-5BC4-43D5-8C44-5FE4E90EAFBC}" srcOrd="0" destOrd="1" presId="urn:microsoft.com/office/officeart/2005/8/layout/hList2"/>
    <dgm:cxn modelId="{FF86514C-A09A-408D-ACBA-AAE7E81CFC99}" srcId="{1006FDBF-8C8F-407B-AF5A-2D8338B442D1}" destId="{4672A1E6-F3C6-47CE-86E3-39FAC18498FB}" srcOrd="0" destOrd="0" parTransId="{D69D3A28-417E-4E5D-B3B9-4C5F7D71DA4C}" sibTransId="{2F87BABB-56C7-4F4B-AB3C-252DF571AC3D}"/>
    <dgm:cxn modelId="{2AD5B5B3-D555-4D6F-BE0E-8A133D96224B}" srcId="{1006FDBF-8C8F-407B-AF5A-2D8338B442D1}" destId="{A39E8D10-5889-47B3-AC07-872C87958384}" srcOrd="2" destOrd="0" parTransId="{98D298A2-0243-423F-9F29-5F3E5DD62973}" sibTransId="{41594D93-6367-4F0D-8AFF-C160BA8C3B3F}"/>
    <dgm:cxn modelId="{E1DC413D-1D9E-41A3-A464-8D014970EB16}" srcId="{638CE18A-9B29-4F8E-86CC-D4277C936B2F}" destId="{5476FEDE-5193-46FA-B303-468F14945983}" srcOrd="1" destOrd="0" parTransId="{5229D012-BFF3-450A-8CCF-08E4F5FDAECA}" sibTransId="{C0A1DD0E-2F99-4706-AE0F-0CB27A8BF180}"/>
    <dgm:cxn modelId="{DC07FD27-866D-4577-87A8-0E255E8B0A15}" type="presOf" srcId="{7A6AD5CD-123B-4593-BCDA-D3B2DB08A334}" destId="{5351C22B-1D1A-4922-89A6-EE44AF5580A1}" srcOrd="0" destOrd="2" presId="urn:microsoft.com/office/officeart/2005/8/layout/hList2"/>
    <dgm:cxn modelId="{09672589-C320-4A32-811E-8BA939CA4217}" srcId="{F88CEA13-EE2E-4086-B2AD-B6EFD7221754}" destId="{638CE18A-9B29-4F8E-86CC-D4277C936B2F}" srcOrd="0" destOrd="0" parTransId="{EFB0C188-2F33-4168-9595-8B516C36D10F}" sibTransId="{BAEAA055-5EEF-4414-BDBA-A3197E499E58}"/>
    <dgm:cxn modelId="{4ECE3251-4700-4590-9C07-C71DB1DFF081}" type="presOf" srcId="{F88CEA13-EE2E-4086-B2AD-B6EFD7221754}" destId="{6EF62097-4311-4A00-B3A2-8A67A7049B16}" srcOrd="0" destOrd="0" presId="urn:microsoft.com/office/officeart/2005/8/layout/hList2"/>
    <dgm:cxn modelId="{D8F40733-2B07-4596-8D59-B1042B330C50}" type="presOf" srcId="{CD401E68-CCF6-443E-BECC-E96C5F7E57A0}" destId="{0AAB8396-5BC4-43D5-8C44-5FE4E90EAFBC}" srcOrd="0" destOrd="0" presId="urn:microsoft.com/office/officeart/2005/8/layout/hList2"/>
    <dgm:cxn modelId="{E8176319-8B3F-42D0-B5C9-1E07F6DFACD9}" srcId="{12008D5F-85C7-46FC-9014-4701CD07315F}" destId="{23102E92-D684-4706-8220-73042B415D6C}" srcOrd="2" destOrd="0" parTransId="{B5C1C0B3-DC0C-463A-8E5F-FA3EC165ADE7}" sibTransId="{16C7D322-3149-48EA-B2B5-275A20F00045}"/>
    <dgm:cxn modelId="{9CA2B04C-4A8B-4978-859D-325CB12586BD}" srcId="{12008D5F-85C7-46FC-9014-4701CD07315F}" destId="{1058D951-D0C0-4B0A-A57B-BD1715DEBFC1}" srcOrd="0" destOrd="0" parTransId="{8C9EC00A-EE7A-4C9D-9CDF-8EB81772FA1F}" sibTransId="{2D38CB12-2B18-4371-BD44-B60B0C98E4EA}"/>
    <dgm:cxn modelId="{612C7172-ECC3-4870-893A-BAD8176E3ED8}" type="presOf" srcId="{9778182B-249D-4AF6-9D4A-C645BCCCAA98}" destId="{5351C22B-1D1A-4922-89A6-EE44AF5580A1}" srcOrd="0" destOrd="0" presId="urn:microsoft.com/office/officeart/2005/8/layout/hList2"/>
    <dgm:cxn modelId="{9D18E46B-238C-48CA-9D53-7294F78832F7}" srcId="{F88CEA13-EE2E-4086-B2AD-B6EFD7221754}" destId="{1006FDBF-8C8F-407B-AF5A-2D8338B442D1}" srcOrd="2" destOrd="0" parTransId="{08361711-85B7-4C6F-A319-284CC1E6E216}" sibTransId="{4DFFA69D-15A8-4441-A2A2-7963BB401C30}"/>
    <dgm:cxn modelId="{3371F760-F1D9-46F1-B564-63809877C981}" srcId="{442B1806-95FD-4BCA-99AC-D4AE281221E8}" destId="{CC270BDF-7662-4984-A77B-70E528AE47AA}" srcOrd="3" destOrd="0" parTransId="{66CE20A0-F3A3-44FD-89F9-9999E3F74E42}" sibTransId="{14B19A7C-8ECC-4B5E-9979-8C72F77C28B8}"/>
    <dgm:cxn modelId="{848E9B41-E400-4B44-A28C-4C46B59193BE}" srcId="{442B1806-95FD-4BCA-99AC-D4AE281221E8}" destId="{CD401E68-CCF6-443E-BECC-E96C5F7E57A0}" srcOrd="0" destOrd="0" parTransId="{71D4BB84-7A4F-4C22-B1E5-6EB16387F687}" sibTransId="{F1D5BD0E-AF79-4A25-BE36-8B559F268C0D}"/>
    <dgm:cxn modelId="{7CC36B6B-7030-4FA5-A91E-D3D13F6EE264}" srcId="{638CE18A-9B29-4F8E-86CC-D4277C936B2F}" destId="{87BFF29A-8CBA-4755-BD7C-70E7DE4DC39C}" srcOrd="0" destOrd="0" parTransId="{718621C8-9937-401D-B36A-C8A55E2B5A74}" sibTransId="{F746424C-702A-4B39-AE2B-80AEE02215A6}"/>
    <dgm:cxn modelId="{6ECD6D79-222A-4526-B8C6-41EAFC7C1189}" type="presOf" srcId="{442B1806-95FD-4BCA-99AC-D4AE281221E8}" destId="{89649CB8-9E91-4543-BCB6-275F9680AB91}" srcOrd="0" destOrd="0" presId="urn:microsoft.com/office/officeart/2005/8/layout/hList2"/>
    <dgm:cxn modelId="{F21D57D9-C57D-44D8-9696-FACD230F2CD7}" srcId="{1006FDBF-8C8F-407B-AF5A-2D8338B442D1}" destId="{599790BE-4114-441E-B38B-758A1F2C08C6}" srcOrd="1" destOrd="0" parTransId="{A1817A42-3CC3-4062-A430-D31BF818AF43}" sibTransId="{7CDAF18F-332B-4661-9123-74784B95D283}"/>
    <dgm:cxn modelId="{F5C6E992-0C85-4BFF-8D4F-2807CF836939}" srcId="{442B1806-95FD-4BCA-99AC-D4AE281221E8}" destId="{C891C199-0BE6-468D-A42F-BD7A1EF60520}" srcOrd="2" destOrd="0" parTransId="{3AEC27E9-BEB1-4260-91F4-C027FBE79F4A}" sibTransId="{1A54016C-9D11-4970-8C88-482AF6BA3BAD}"/>
    <dgm:cxn modelId="{518EB45C-6107-4F10-94FC-F2304163F0AF}" srcId="{F88CEA13-EE2E-4086-B2AD-B6EFD7221754}" destId="{442B1806-95FD-4BCA-99AC-D4AE281221E8}" srcOrd="4" destOrd="0" parTransId="{66F81105-309D-4C37-8E1A-B08639EF48A3}" sibTransId="{50D6321B-809C-4D1F-86F1-D6FA0ACECA69}"/>
    <dgm:cxn modelId="{3038897E-9882-4624-81AF-6F44884A4676}" type="presOf" srcId="{B971C668-E5BA-46F3-AE3B-2A46C4E7FD05}" destId="{381D88C4-5C5B-4637-B23D-560CF6C043AC}" srcOrd="0" destOrd="4" presId="urn:microsoft.com/office/officeart/2005/8/layout/hList2"/>
    <dgm:cxn modelId="{91286A87-5364-4F87-8D3C-E8EBCC446040}" type="presOf" srcId="{C891C199-0BE6-468D-A42F-BD7A1EF60520}" destId="{0AAB8396-5BC4-43D5-8C44-5FE4E90EAFBC}" srcOrd="0" destOrd="2" presId="urn:microsoft.com/office/officeart/2005/8/layout/hList2"/>
    <dgm:cxn modelId="{3B8CC44D-2206-46C9-8951-9A56F794E814}" type="presOf" srcId="{CBE6B976-4EDD-4CAF-89A0-350E7231074F}" destId="{0D054B44-B207-4B3F-A398-D7895DBDB4D2}" srcOrd="0" destOrd="3" presId="urn:microsoft.com/office/officeart/2005/8/layout/hList2"/>
    <dgm:cxn modelId="{712587A2-240F-4492-90F2-DEC1554EFEB9}" type="presOf" srcId="{CC270BDF-7662-4984-A77B-70E528AE47AA}" destId="{0AAB8396-5BC4-43D5-8C44-5FE4E90EAFBC}" srcOrd="0" destOrd="3" presId="urn:microsoft.com/office/officeart/2005/8/layout/hList2"/>
    <dgm:cxn modelId="{0617DABB-3756-4934-AE55-9B09C5A4FDCF}" srcId="{458C014F-8CC1-4487-9B95-4E861A4AAC06}" destId="{7A6AD5CD-123B-4593-BCDA-D3B2DB08A334}" srcOrd="2" destOrd="0" parTransId="{A479FBD6-8383-464C-A2EF-2C64ED869FDB}" sibTransId="{05593692-EEB5-4E00-BDA2-0E3FB91FDC35}"/>
    <dgm:cxn modelId="{F2FAEAE4-39DE-4931-A191-F4DB928DB06B}" type="presOf" srcId="{638CE18A-9B29-4F8E-86CC-D4277C936B2F}" destId="{89ADFD40-1836-48ED-B50E-5F03F763765E}" srcOrd="0" destOrd="0" presId="urn:microsoft.com/office/officeart/2005/8/layout/hList2"/>
    <dgm:cxn modelId="{BFEB7DE9-7DFC-4258-93E0-2AAD50075A99}" srcId="{1006FDBF-8C8F-407B-AF5A-2D8338B442D1}" destId="{CBE6B976-4EDD-4CAF-89A0-350E7231074F}" srcOrd="3" destOrd="0" parTransId="{3657C0F3-2247-49DD-9246-EAE78C42ACB0}" sibTransId="{34B16445-8061-4DD1-A2F5-1A8D8D79FCF9}"/>
    <dgm:cxn modelId="{BDF04C60-6821-44C3-8F4E-8D043240ACE6}" type="presParOf" srcId="{6EF62097-4311-4A00-B3A2-8A67A7049B16}" destId="{392396B3-9F2E-4881-B2B6-141F59681426}" srcOrd="0" destOrd="0" presId="urn:microsoft.com/office/officeart/2005/8/layout/hList2"/>
    <dgm:cxn modelId="{B0671945-ACCB-4623-BC29-822C4714D7EB}" type="presParOf" srcId="{392396B3-9F2E-4881-B2B6-141F59681426}" destId="{7A7369B8-1CDF-4F01-BB1F-9403945A7797}" srcOrd="0" destOrd="0" presId="urn:microsoft.com/office/officeart/2005/8/layout/hList2"/>
    <dgm:cxn modelId="{F2EDFA65-EE28-414B-9082-6BC5DFB05785}" type="presParOf" srcId="{392396B3-9F2E-4881-B2B6-141F59681426}" destId="{1E4FF0C6-DB6D-4358-AE0A-26B13C6C5B48}" srcOrd="1" destOrd="0" presId="urn:microsoft.com/office/officeart/2005/8/layout/hList2"/>
    <dgm:cxn modelId="{F92AB374-DE34-4824-A158-4AF8DA612F46}" type="presParOf" srcId="{392396B3-9F2E-4881-B2B6-141F59681426}" destId="{89ADFD40-1836-48ED-B50E-5F03F763765E}" srcOrd="2" destOrd="0" presId="urn:microsoft.com/office/officeart/2005/8/layout/hList2"/>
    <dgm:cxn modelId="{AD4C712B-7898-4503-9E7D-5D0FC4154DAB}" type="presParOf" srcId="{6EF62097-4311-4A00-B3A2-8A67A7049B16}" destId="{0CF8CF09-DEAD-40FC-A366-08D2652227F0}" srcOrd="1" destOrd="0" presId="urn:microsoft.com/office/officeart/2005/8/layout/hList2"/>
    <dgm:cxn modelId="{FB7E9AB4-863E-4137-86DF-C76E1B5D63C4}" type="presParOf" srcId="{6EF62097-4311-4A00-B3A2-8A67A7049B16}" destId="{D7145A8A-AA11-4E46-895B-CB4F8E04FF68}" srcOrd="2" destOrd="0" presId="urn:microsoft.com/office/officeart/2005/8/layout/hList2"/>
    <dgm:cxn modelId="{CE034862-E59B-49EA-AF2F-26546A97B799}" type="presParOf" srcId="{D7145A8A-AA11-4E46-895B-CB4F8E04FF68}" destId="{8B843E56-0911-49EE-8410-C9C5EF0A7684}" srcOrd="0" destOrd="0" presId="urn:microsoft.com/office/officeart/2005/8/layout/hList2"/>
    <dgm:cxn modelId="{E18F75B7-00E7-4D18-B660-AC326976BED6}" type="presParOf" srcId="{D7145A8A-AA11-4E46-895B-CB4F8E04FF68}" destId="{381D88C4-5C5B-4637-B23D-560CF6C043AC}" srcOrd="1" destOrd="0" presId="urn:microsoft.com/office/officeart/2005/8/layout/hList2"/>
    <dgm:cxn modelId="{CA4F6A02-F748-477B-9456-072AFF9D9A68}" type="presParOf" srcId="{D7145A8A-AA11-4E46-895B-CB4F8E04FF68}" destId="{D26C8540-26C1-415A-883D-F074141A4B15}" srcOrd="2" destOrd="0" presId="urn:microsoft.com/office/officeart/2005/8/layout/hList2"/>
    <dgm:cxn modelId="{76AFA0CE-A664-4E22-996F-D3E35C1FEDD6}" type="presParOf" srcId="{6EF62097-4311-4A00-B3A2-8A67A7049B16}" destId="{308F1A62-2E8E-4C3E-99A6-DF44D0D50E3A}" srcOrd="3" destOrd="0" presId="urn:microsoft.com/office/officeart/2005/8/layout/hList2"/>
    <dgm:cxn modelId="{7B06DDB2-2065-4A0A-BEE2-A555EE5A031E}" type="presParOf" srcId="{6EF62097-4311-4A00-B3A2-8A67A7049B16}" destId="{9FA819A3-E8C9-4FBF-9304-89C8E3416FB2}" srcOrd="4" destOrd="0" presId="urn:microsoft.com/office/officeart/2005/8/layout/hList2"/>
    <dgm:cxn modelId="{2DE02B04-FB39-4CDB-976D-B3FBCE09EE1E}" type="presParOf" srcId="{9FA819A3-E8C9-4FBF-9304-89C8E3416FB2}" destId="{BB31EACD-EF56-4695-B960-177313A7ECBF}" srcOrd="0" destOrd="0" presId="urn:microsoft.com/office/officeart/2005/8/layout/hList2"/>
    <dgm:cxn modelId="{A34CA920-4EF1-47E9-A3AC-1F5DE537CECC}" type="presParOf" srcId="{9FA819A3-E8C9-4FBF-9304-89C8E3416FB2}" destId="{0D054B44-B207-4B3F-A398-D7895DBDB4D2}" srcOrd="1" destOrd="0" presId="urn:microsoft.com/office/officeart/2005/8/layout/hList2"/>
    <dgm:cxn modelId="{3728AE51-1B06-4A4F-9992-EF0326D4589C}" type="presParOf" srcId="{9FA819A3-E8C9-4FBF-9304-89C8E3416FB2}" destId="{EE0ED4DA-036C-4DDF-861D-698D789A16F0}" srcOrd="2" destOrd="0" presId="urn:microsoft.com/office/officeart/2005/8/layout/hList2"/>
    <dgm:cxn modelId="{7EBD4E7A-A4DC-4BF5-BD7A-3BC23516855C}" type="presParOf" srcId="{6EF62097-4311-4A00-B3A2-8A67A7049B16}" destId="{C5F5241B-F6AD-4407-BCD7-F79165D70A53}" srcOrd="5" destOrd="0" presId="urn:microsoft.com/office/officeart/2005/8/layout/hList2"/>
    <dgm:cxn modelId="{E1276793-7487-42C7-B8AB-FC63CD7E4D24}" type="presParOf" srcId="{6EF62097-4311-4A00-B3A2-8A67A7049B16}" destId="{55F10C63-F579-4CC5-92AB-BB433391CFD6}" srcOrd="6" destOrd="0" presId="urn:microsoft.com/office/officeart/2005/8/layout/hList2"/>
    <dgm:cxn modelId="{7E4A8734-B95C-4C10-A3B4-C28B6A891446}" type="presParOf" srcId="{55F10C63-F579-4CC5-92AB-BB433391CFD6}" destId="{F1B83FAB-40BF-42DC-BF8E-6B39EA06372F}" srcOrd="0" destOrd="0" presId="urn:microsoft.com/office/officeart/2005/8/layout/hList2"/>
    <dgm:cxn modelId="{7BDF21A8-B3C3-455C-8204-5564364DED6E}" type="presParOf" srcId="{55F10C63-F579-4CC5-92AB-BB433391CFD6}" destId="{5351C22B-1D1A-4922-89A6-EE44AF5580A1}" srcOrd="1" destOrd="0" presId="urn:microsoft.com/office/officeart/2005/8/layout/hList2"/>
    <dgm:cxn modelId="{156C64C6-BDC3-4D0E-B070-3FA78B1CD618}" type="presParOf" srcId="{55F10C63-F579-4CC5-92AB-BB433391CFD6}" destId="{ED17E695-53E8-4EB4-B31B-6B72EC364250}" srcOrd="2" destOrd="0" presId="urn:microsoft.com/office/officeart/2005/8/layout/hList2"/>
    <dgm:cxn modelId="{F77B4900-EA0D-4E32-BAA5-2231C59FDDEA}" type="presParOf" srcId="{6EF62097-4311-4A00-B3A2-8A67A7049B16}" destId="{84F18EF4-54D7-45A9-8065-0499D3366CF0}" srcOrd="7" destOrd="0" presId="urn:microsoft.com/office/officeart/2005/8/layout/hList2"/>
    <dgm:cxn modelId="{42F557C9-DB7E-432C-AA8D-79EF1A45C658}" type="presParOf" srcId="{6EF62097-4311-4A00-B3A2-8A67A7049B16}" destId="{4F718962-9105-4271-A6D1-4113E0393FAF}" srcOrd="8" destOrd="0" presId="urn:microsoft.com/office/officeart/2005/8/layout/hList2"/>
    <dgm:cxn modelId="{296EED29-3912-44A7-BAE7-44127E67776A}" type="presParOf" srcId="{4F718962-9105-4271-A6D1-4113E0393FAF}" destId="{92A3EA97-E5F3-4F67-ACAF-FA0EB56865B9}" srcOrd="0" destOrd="0" presId="urn:microsoft.com/office/officeart/2005/8/layout/hList2"/>
    <dgm:cxn modelId="{5202BB13-265D-4E17-B3CB-D36DBFD357A6}" type="presParOf" srcId="{4F718962-9105-4271-A6D1-4113E0393FAF}" destId="{0AAB8396-5BC4-43D5-8C44-5FE4E90EAFBC}" srcOrd="1" destOrd="0" presId="urn:microsoft.com/office/officeart/2005/8/layout/hList2"/>
    <dgm:cxn modelId="{8E64AEC1-7F1E-449C-8643-8E51F7F49A2D}" type="presParOf" srcId="{4F718962-9105-4271-A6D1-4113E0393FAF}" destId="{89649CB8-9E91-4543-BCB6-275F9680AB9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79D4F-55EA-4EDF-A614-B8B39A1DA7E5}">
      <dsp:nvSpPr>
        <dsp:cNvPr id="0" name=""/>
        <dsp:cNvSpPr/>
      </dsp:nvSpPr>
      <dsp:spPr>
        <a:xfrm>
          <a:off x="43" y="0"/>
          <a:ext cx="7600027" cy="1521278"/>
        </a:xfrm>
        <a:prstGeom prst="roundRect">
          <a:avLst>
            <a:gd name="adj" fmla="val 10000"/>
          </a:avLst>
        </a:prstGeom>
        <a:solidFill>
          <a:srgbClr val="DAA9E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4F2270"/>
              </a:solidFill>
            </a:rPr>
            <a:t>                                                          </a:t>
          </a:r>
          <a:r>
            <a:rPr lang="en-US" sz="1400" b="1" kern="1200" dirty="0" smtClean="0">
              <a:solidFill>
                <a:srgbClr val="4F2270"/>
              </a:solidFill>
            </a:rPr>
            <a:t>I </a:t>
          </a:r>
          <a:r>
            <a:rPr lang="ru-RU" sz="1400" b="1" kern="1200" dirty="0" smtClean="0">
              <a:solidFill>
                <a:srgbClr val="4F2270"/>
              </a:solidFill>
            </a:rPr>
            <a:t>этап – разработка проекта</a:t>
          </a:r>
          <a:endParaRPr lang="ru-RU" sz="1400" b="1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4F2270"/>
              </a:solidFill>
            </a:rPr>
            <a:t>Опрос детей: «Какой праздник и почему отмечает наша страна 12 апреля?»</a:t>
          </a:r>
          <a:endParaRPr lang="ru-RU" sz="1400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4F2270"/>
              </a:solidFill>
            </a:rPr>
            <a:t>Определение проблемы, выбор цели, определение задач</a:t>
          </a:r>
          <a:endParaRPr lang="ru-RU" sz="1400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4F2270"/>
              </a:solidFill>
            </a:rPr>
            <a:t>Создание развивающей среды: подбор материала, атрибутов, иллюстрации и фотографии о космосе, художественной литературы, игр по данной теме.</a:t>
          </a:r>
          <a:endParaRPr lang="ru-RU" sz="1400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4F2270"/>
              </a:solidFill>
            </a:rPr>
            <a:t>Работа с родителями по взаимодействию в реализации проекта</a:t>
          </a:r>
          <a:endParaRPr lang="ru-RU" sz="1400" kern="1200" dirty="0">
            <a:solidFill>
              <a:srgbClr val="4F2270"/>
            </a:solidFill>
          </a:endParaRPr>
        </a:p>
      </dsp:txBody>
      <dsp:txXfrm>
        <a:off x="44600" y="44557"/>
        <a:ext cx="6093529" cy="1432164"/>
      </dsp:txXfrm>
    </dsp:sp>
    <dsp:sp modelId="{7D938487-3B7E-4EE0-A610-23D1D4466F0B}">
      <dsp:nvSpPr>
        <dsp:cNvPr id="0" name=""/>
        <dsp:cNvSpPr/>
      </dsp:nvSpPr>
      <dsp:spPr>
        <a:xfrm>
          <a:off x="870600" y="1599931"/>
          <a:ext cx="8722665" cy="2269971"/>
        </a:xfrm>
        <a:prstGeom prst="roundRect">
          <a:avLst>
            <a:gd name="adj" fmla="val 10000"/>
          </a:avLst>
        </a:prstGeom>
        <a:solidFill>
          <a:srgbClr val="33CC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4F2270"/>
              </a:solidFill>
            </a:rPr>
            <a:t>                                                 </a:t>
          </a:r>
          <a:r>
            <a:rPr lang="en-US" sz="1400" b="1" kern="1200" dirty="0" smtClean="0">
              <a:solidFill>
                <a:srgbClr val="4F2270"/>
              </a:solidFill>
            </a:rPr>
            <a:t>II </a:t>
          </a:r>
          <a:r>
            <a:rPr lang="ru-RU" sz="1400" b="1" kern="1200" dirty="0" smtClean="0">
              <a:solidFill>
                <a:srgbClr val="4F2270"/>
              </a:solidFill>
            </a:rPr>
            <a:t>этап – выполнение проекта</a:t>
          </a:r>
          <a:endParaRPr lang="ru-RU" sz="1400" b="1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4F2270"/>
              </a:solidFill>
            </a:rPr>
            <a:t>Познавательные беседы: </a:t>
          </a:r>
          <a:r>
            <a:rPr lang="ru-RU" sz="1400" b="0" i="1" kern="1200" dirty="0" smtClean="0">
              <a:solidFill>
                <a:srgbClr val="4F2270"/>
              </a:solidFill>
            </a:rPr>
            <a:t> «</a:t>
          </a:r>
          <a:r>
            <a:rPr lang="ru-RU" sz="1400" b="0" i="0" kern="1200" dirty="0" smtClean="0">
              <a:solidFill>
                <a:srgbClr val="4F2270"/>
              </a:solidFill>
            </a:rPr>
            <a:t>Первый космонавт  Земли», «Костюм космонавта» и др</a:t>
          </a:r>
          <a:endParaRPr lang="ru-RU" sz="1400" b="0" i="0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4F2270"/>
              </a:solidFill>
            </a:rPr>
            <a:t>Просмотр презентации «Полет Ю. Гагарина в космос».</a:t>
          </a:r>
          <a:endParaRPr lang="ru-RU" sz="1400" b="0" i="0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4F2270"/>
              </a:solidFill>
            </a:rPr>
            <a:t>Просмотр мультфильма по книге К. Булычева «Тайна третьей планеты».</a:t>
          </a:r>
          <a:endParaRPr lang="ru-RU" sz="1400" b="0" i="0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4F2270"/>
              </a:solidFill>
            </a:rPr>
            <a:t>Дидактическая игра «Планеты солнечной системы».</a:t>
          </a:r>
          <a:endParaRPr lang="ru-RU" sz="1400" b="0" i="0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4F2270"/>
              </a:solidFill>
            </a:rPr>
            <a:t>Проведение занятий продуктивной деятельностью. Конструирование, аппликация</a:t>
          </a:r>
          <a:endParaRPr lang="ru-RU" sz="1400" b="0" i="0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4F2270"/>
              </a:solidFill>
            </a:rPr>
            <a:t>Подвижные игры  «Космонавты», и др.</a:t>
          </a:r>
          <a:endParaRPr lang="ru-RU" sz="1400" b="0" i="0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4F2270"/>
              </a:solidFill>
            </a:rPr>
            <a:t>Разгадывание загадок и чтение стихов о космосе.</a:t>
          </a:r>
          <a:endParaRPr lang="ru-RU" sz="1400" b="0" i="0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4F2270"/>
              </a:solidFill>
            </a:rPr>
            <a:t>Изготовление детьми совместно с родителями изделия по теме проекта.</a:t>
          </a:r>
          <a:endParaRPr lang="ru-RU" sz="1400" b="0" i="0" kern="1200" dirty="0">
            <a:solidFill>
              <a:srgbClr val="4F2270"/>
            </a:solidFill>
          </a:endParaRPr>
        </a:p>
      </dsp:txBody>
      <dsp:txXfrm>
        <a:off x="937085" y="1666416"/>
        <a:ext cx="6783899" cy="2137001"/>
      </dsp:txXfrm>
    </dsp:sp>
    <dsp:sp modelId="{00A07259-3CF6-44AE-B6EA-6AF24427385C}">
      <dsp:nvSpPr>
        <dsp:cNvPr id="0" name=""/>
        <dsp:cNvSpPr/>
      </dsp:nvSpPr>
      <dsp:spPr>
        <a:xfrm>
          <a:off x="2765443" y="4023027"/>
          <a:ext cx="7196849" cy="1244045"/>
        </a:xfrm>
        <a:prstGeom prst="roundRect">
          <a:avLst>
            <a:gd name="adj" fmla="val 10000"/>
          </a:avLst>
        </a:prstGeom>
        <a:solidFill>
          <a:srgbClr val="9966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4F2270"/>
              </a:solidFill>
            </a:rPr>
            <a:t>                            </a:t>
          </a:r>
          <a:r>
            <a:rPr lang="en-US" sz="1400" b="1" kern="1200" dirty="0" smtClean="0">
              <a:solidFill>
                <a:srgbClr val="4F2270"/>
              </a:solidFill>
            </a:rPr>
            <a:t>III </a:t>
          </a:r>
          <a:r>
            <a:rPr lang="ru-RU" sz="1400" b="1" kern="1200" dirty="0" smtClean="0">
              <a:solidFill>
                <a:srgbClr val="4F2270"/>
              </a:solidFill>
            </a:rPr>
            <a:t>этап – подведение итогов</a:t>
          </a:r>
          <a:endParaRPr lang="ru-RU" sz="1400" b="1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4F2270"/>
              </a:solidFill>
            </a:rPr>
            <a:t>Выставка работ «</a:t>
          </a:r>
          <a:r>
            <a:rPr lang="ru-RU" sz="1400" kern="1200" dirty="0" smtClean="0">
              <a:solidFill>
                <a:srgbClr val="4F2270"/>
              </a:solidFill>
            </a:rPr>
            <a:t>Звездная фантазия</a:t>
          </a:r>
          <a:r>
            <a:rPr lang="ru-RU" sz="1400" b="0" i="0" kern="1200" dirty="0" smtClean="0">
              <a:solidFill>
                <a:srgbClr val="4F2270"/>
              </a:solidFill>
            </a:rPr>
            <a:t>»</a:t>
          </a:r>
          <a:endParaRPr lang="ru-RU" sz="1400" i="0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4F2270"/>
              </a:solidFill>
            </a:rPr>
            <a:t> </a:t>
          </a:r>
          <a:r>
            <a:rPr lang="ru-RU" sz="1400" b="0" i="0" kern="1200" dirty="0" smtClean="0">
              <a:solidFill>
                <a:srgbClr val="4F2270"/>
              </a:solidFill>
            </a:rPr>
            <a:t>Игра «Планеты Солнечной системы»</a:t>
          </a:r>
          <a:endParaRPr lang="ru-RU" sz="1400" i="0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4F2270"/>
              </a:solidFill>
            </a:rPr>
            <a:t>Обсуждение итогов и анализ работ</a:t>
          </a:r>
          <a:endParaRPr lang="ru-RU" sz="1400" kern="1200" dirty="0">
            <a:solidFill>
              <a:srgbClr val="4F227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4F2270"/>
              </a:solidFill>
            </a:rPr>
            <a:t>Презентация проекта на сайте ДОУ</a:t>
          </a:r>
          <a:endParaRPr lang="ru-RU" sz="1400" kern="1200" dirty="0">
            <a:solidFill>
              <a:srgbClr val="4F2270"/>
            </a:solidFill>
          </a:endParaRPr>
        </a:p>
      </dsp:txBody>
      <dsp:txXfrm>
        <a:off x="2801880" y="4059464"/>
        <a:ext cx="5634059" cy="1171171"/>
      </dsp:txXfrm>
    </dsp:sp>
    <dsp:sp modelId="{47980F07-E5BD-4389-BB5A-028D3A40D420}">
      <dsp:nvSpPr>
        <dsp:cNvPr id="0" name=""/>
        <dsp:cNvSpPr/>
      </dsp:nvSpPr>
      <dsp:spPr>
        <a:xfrm>
          <a:off x="9373120" y="1435237"/>
          <a:ext cx="44226" cy="1027079"/>
        </a:xfrm>
        <a:prstGeom prst="downArrow">
          <a:avLst>
            <a:gd name="adj1" fmla="val 55000"/>
            <a:gd name="adj2" fmla="val 45000"/>
          </a:avLst>
        </a:prstGeom>
        <a:solidFill>
          <a:srgbClr val="33CCFF"/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rgbClr val="4F2270"/>
            </a:solidFill>
          </a:endParaRPr>
        </a:p>
      </dsp:txBody>
      <dsp:txXfrm>
        <a:off x="9383071" y="1435237"/>
        <a:ext cx="24324" cy="1016133"/>
      </dsp:txXfrm>
    </dsp:sp>
    <dsp:sp modelId="{82F7D7DA-FEDF-4320-AC8F-CCA73F3C973B}">
      <dsp:nvSpPr>
        <dsp:cNvPr id="0" name=""/>
        <dsp:cNvSpPr/>
      </dsp:nvSpPr>
      <dsp:spPr>
        <a:xfrm flipH="1" flipV="1">
          <a:off x="9374898" y="1459841"/>
          <a:ext cx="189670" cy="1027079"/>
        </a:xfrm>
        <a:prstGeom prst="downArrow">
          <a:avLst>
            <a:gd name="adj1" fmla="val 55000"/>
            <a:gd name="adj2" fmla="val 45000"/>
          </a:avLst>
        </a:prstGeom>
        <a:solidFill>
          <a:srgbClr val="33CCFF"/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rgbClr val="4F2270"/>
            </a:solidFill>
          </a:endParaRPr>
        </a:p>
      </dsp:txBody>
      <dsp:txXfrm rot="10800000">
        <a:off x="9417574" y="1506784"/>
        <a:ext cx="104318" cy="980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DFD40-1836-48ED-B50E-5F03F763765E}">
      <dsp:nvSpPr>
        <dsp:cNvPr id="0" name=""/>
        <dsp:cNvSpPr/>
      </dsp:nvSpPr>
      <dsp:spPr>
        <a:xfrm rot="16200000">
          <a:off x="-2151428" y="3112471"/>
          <a:ext cx="4772874" cy="330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1796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-2151428" y="3112471"/>
        <a:ext cx="4772874" cy="330854"/>
      </dsp:txXfrm>
    </dsp:sp>
    <dsp:sp modelId="{1E4FF0C6-DB6D-4358-AE0A-26B13C6C5B48}">
      <dsp:nvSpPr>
        <dsp:cNvPr id="0" name=""/>
        <dsp:cNvSpPr/>
      </dsp:nvSpPr>
      <dsp:spPr>
        <a:xfrm>
          <a:off x="400436" y="891461"/>
          <a:ext cx="1648008" cy="4772874"/>
        </a:xfrm>
        <a:prstGeom prst="rect">
          <a:avLst/>
        </a:prstGeom>
        <a:solidFill>
          <a:srgbClr val="FFCC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91796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</a:t>
          </a:r>
          <a:r>
            <a:rPr lang="ru-RU" sz="1400" b="1" i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Чтение энциклопедической информации, о полётах в космос, космической технике, космическим телам (Занимательный атлас: наука и открытия, изобретения; Энциклопедия дошкольника)</a:t>
          </a:r>
          <a:endParaRPr lang="ru-RU" sz="1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Пальчиковая игра «На Луне жил звездочет»</a:t>
          </a:r>
          <a:endParaRPr lang="ru-RU" sz="1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00436" y="891461"/>
        <a:ext cx="1648008" cy="4772874"/>
      </dsp:txXfrm>
    </dsp:sp>
    <dsp:sp modelId="{7A7369B8-1CDF-4F01-BB1F-9403945A7797}">
      <dsp:nvSpPr>
        <dsp:cNvPr id="0" name=""/>
        <dsp:cNvSpPr/>
      </dsp:nvSpPr>
      <dsp:spPr>
        <a:xfrm>
          <a:off x="53813" y="581523"/>
          <a:ext cx="661709" cy="6617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C8540-26C1-415A-883D-F074141A4B15}">
      <dsp:nvSpPr>
        <dsp:cNvPr id="0" name=""/>
        <dsp:cNvSpPr/>
      </dsp:nvSpPr>
      <dsp:spPr>
        <a:xfrm rot="16200000">
          <a:off x="255917" y="3112471"/>
          <a:ext cx="4772874" cy="330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1796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55917" y="3112471"/>
        <a:ext cx="4772874" cy="330854"/>
      </dsp:txXfrm>
    </dsp:sp>
    <dsp:sp modelId="{381D88C4-5C5B-4637-B23D-560CF6C043AC}">
      <dsp:nvSpPr>
        <dsp:cNvPr id="0" name=""/>
        <dsp:cNvSpPr/>
      </dsp:nvSpPr>
      <dsp:spPr>
        <a:xfrm>
          <a:off x="5338629" y="923201"/>
          <a:ext cx="1648008" cy="4772874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91796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smtClean="0">
              <a:latin typeface="Cambria" panose="02040503050406030204" pitchFamily="18" charset="0"/>
              <a:ea typeface="Cambria" panose="02040503050406030204" pitchFamily="18" charset="0"/>
            </a:rPr>
            <a:t>Беседа – рассуждение «Что я могу увидеть в космосе».</a:t>
          </a:r>
          <a:endParaRPr lang="ru-RU" sz="1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smtClean="0">
              <a:latin typeface="Cambria" panose="02040503050406030204" pitchFamily="18" charset="0"/>
              <a:ea typeface="Cambria" panose="02040503050406030204" pitchFamily="18" charset="0"/>
            </a:rPr>
            <a:t>Просмотр м/ф по книге К. Булычева «Тайна третьей планеты»</a:t>
          </a:r>
          <a:endParaRPr lang="ru-RU" sz="1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smtClean="0">
              <a:latin typeface="Cambria" panose="02040503050406030204" pitchFamily="18" charset="0"/>
              <a:ea typeface="Cambria" panose="02040503050406030204" pitchFamily="18" charset="0"/>
            </a:rPr>
            <a:t>Просмотр презентации на тему «Первый космонавт  Земли»</a:t>
          </a:r>
          <a:endParaRPr lang="ru-RU" sz="1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smtClean="0">
              <a:latin typeface="Cambria" panose="02040503050406030204" pitchFamily="18" charset="0"/>
              <a:ea typeface="Cambria" panose="02040503050406030204" pitchFamily="18" charset="0"/>
            </a:rPr>
            <a:t>Подвижная игра «Космонавты»</a:t>
          </a:r>
          <a:endParaRPr lang="ru-RU" sz="1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аппликация на тему «КОСМОС» </a:t>
          </a:r>
          <a:endParaRPr lang="ru-RU" sz="1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38629" y="923201"/>
        <a:ext cx="1648008" cy="4772874"/>
      </dsp:txXfrm>
    </dsp:sp>
    <dsp:sp modelId="{8B843E56-0911-49EE-8410-C9C5EF0A7684}">
      <dsp:nvSpPr>
        <dsp:cNvPr id="0" name=""/>
        <dsp:cNvSpPr/>
      </dsp:nvSpPr>
      <dsp:spPr>
        <a:xfrm>
          <a:off x="2476927" y="454733"/>
          <a:ext cx="661709" cy="6617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ED4DA-036C-4DDF-861D-698D789A16F0}">
      <dsp:nvSpPr>
        <dsp:cNvPr id="0" name=""/>
        <dsp:cNvSpPr/>
      </dsp:nvSpPr>
      <dsp:spPr>
        <a:xfrm rot="16200000">
          <a:off x="2663263" y="3112471"/>
          <a:ext cx="4772874" cy="330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1796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663263" y="3112471"/>
        <a:ext cx="4772874" cy="330854"/>
      </dsp:txXfrm>
    </dsp:sp>
    <dsp:sp modelId="{0D054B44-B207-4B3F-A398-D7895DBDB4D2}">
      <dsp:nvSpPr>
        <dsp:cNvPr id="0" name=""/>
        <dsp:cNvSpPr/>
      </dsp:nvSpPr>
      <dsp:spPr>
        <a:xfrm>
          <a:off x="2716944" y="1002479"/>
          <a:ext cx="1648008" cy="4772874"/>
        </a:xfrm>
        <a:prstGeom prst="rect">
          <a:avLst/>
        </a:prstGeom>
        <a:solidFill>
          <a:srgbClr val="33CA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91796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Cambria" panose="02040503050406030204" pitchFamily="18" charset="0"/>
              <a:ea typeface="Cambria" panose="02040503050406030204" pitchFamily="18" charset="0"/>
            </a:rPr>
            <a:t>Познавательная беседа «Космос»</a:t>
          </a:r>
          <a:endParaRPr lang="ru-RU" sz="1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Открытое занятие «Есть такая профессия – космос изучать»</a:t>
          </a:r>
          <a:endParaRPr lang="ru-RU" sz="1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Cambria" panose="02040503050406030204" pitchFamily="18" charset="0"/>
              <a:ea typeface="Cambria" panose="02040503050406030204" pitchFamily="18" charset="0"/>
            </a:rPr>
            <a:t>выставка книг по теме «Космос»</a:t>
          </a:r>
          <a:endParaRPr lang="ru-RU" sz="1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конструирование на тему «Ракета» </a:t>
          </a:r>
          <a:endParaRPr lang="ru-RU" sz="1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16944" y="1002479"/>
        <a:ext cx="1648008" cy="4772874"/>
      </dsp:txXfrm>
    </dsp:sp>
    <dsp:sp modelId="{BB31EACD-EF56-4695-B960-177313A7ECBF}">
      <dsp:nvSpPr>
        <dsp:cNvPr id="0" name=""/>
        <dsp:cNvSpPr/>
      </dsp:nvSpPr>
      <dsp:spPr>
        <a:xfrm>
          <a:off x="4884273" y="454733"/>
          <a:ext cx="661709" cy="6617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7E695-53E8-4EB4-B31B-6B72EC364250}">
      <dsp:nvSpPr>
        <dsp:cNvPr id="0" name=""/>
        <dsp:cNvSpPr/>
      </dsp:nvSpPr>
      <dsp:spPr>
        <a:xfrm rot="16200000">
          <a:off x="5070609" y="3112471"/>
          <a:ext cx="4772874" cy="330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1796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070609" y="3112471"/>
        <a:ext cx="4772874" cy="330854"/>
      </dsp:txXfrm>
    </dsp:sp>
    <dsp:sp modelId="{5351C22B-1D1A-4922-89A6-EE44AF5580A1}">
      <dsp:nvSpPr>
        <dsp:cNvPr id="0" name=""/>
        <dsp:cNvSpPr/>
      </dsp:nvSpPr>
      <dsp:spPr>
        <a:xfrm>
          <a:off x="7622473" y="891461"/>
          <a:ext cx="1648008" cy="4772874"/>
        </a:xfrm>
        <a:prstGeom prst="rect">
          <a:avLst/>
        </a:prstGeom>
        <a:solidFill>
          <a:srgbClr val="FFCC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91796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Чтение рассказа В. Медведев «Звездолет «</a:t>
          </a:r>
          <a:r>
            <a:rPr lang="ru-RU" sz="1400" b="1" kern="1200" dirty="0" err="1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Брунька</a:t>
          </a:r>
          <a:r>
            <a:rPr lang="ru-RU" sz="1400" b="1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» </a:t>
          </a:r>
          <a:endParaRPr lang="ru-RU" sz="1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Познавательная беседа на тему   «Животные в Космосе»</a:t>
          </a:r>
          <a:endParaRPr lang="ru-RU" sz="1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рассказ стихотворения по </a:t>
          </a:r>
          <a:r>
            <a:rPr lang="ru-RU" altLang="ru-RU" sz="1400" b="1" kern="1200" dirty="0" err="1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мнемотаблице</a:t>
          </a:r>
          <a:endParaRPr lang="ru-RU" sz="1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622473" y="891461"/>
        <a:ext cx="1648008" cy="4772874"/>
      </dsp:txXfrm>
    </dsp:sp>
    <dsp:sp modelId="{F1B83FAB-40BF-42DC-BF8E-6B39EA06372F}">
      <dsp:nvSpPr>
        <dsp:cNvPr id="0" name=""/>
        <dsp:cNvSpPr/>
      </dsp:nvSpPr>
      <dsp:spPr>
        <a:xfrm>
          <a:off x="7291619" y="454733"/>
          <a:ext cx="661709" cy="6617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49CB8-9E91-4543-BCB6-275F9680AB91}">
      <dsp:nvSpPr>
        <dsp:cNvPr id="0" name=""/>
        <dsp:cNvSpPr/>
      </dsp:nvSpPr>
      <dsp:spPr>
        <a:xfrm rot="16200000">
          <a:off x="7477954" y="3112471"/>
          <a:ext cx="4772874" cy="330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1796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4F227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477954" y="3112471"/>
        <a:ext cx="4772874" cy="330854"/>
      </dsp:txXfrm>
    </dsp:sp>
    <dsp:sp modelId="{0AAB8396-5BC4-43D5-8C44-5FE4E90EAFBC}">
      <dsp:nvSpPr>
        <dsp:cNvPr id="0" name=""/>
        <dsp:cNvSpPr/>
      </dsp:nvSpPr>
      <dsp:spPr>
        <a:xfrm>
          <a:off x="10029819" y="891461"/>
          <a:ext cx="1648008" cy="4772874"/>
        </a:xfrm>
        <a:prstGeom prst="rect">
          <a:avLst/>
        </a:prstGeom>
        <a:solidFill>
          <a:srgbClr val="9966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91796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Cambria" panose="02040503050406030204" pitchFamily="18" charset="0"/>
              <a:ea typeface="Cambria" panose="02040503050406030204" pitchFamily="18" charset="0"/>
            </a:rPr>
            <a:t>Беседа «Костюм космонавта»</a:t>
          </a:r>
          <a:endParaRPr lang="ru-RU" sz="1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Cambria" panose="02040503050406030204" pitchFamily="18" charset="0"/>
              <a:ea typeface="Cambria" panose="02040503050406030204" pitchFamily="18" charset="0"/>
            </a:rPr>
            <a:t>Чтение рассказа О. Ахметова «В космосе так здорово!»</a:t>
          </a:r>
          <a:endParaRPr lang="ru-RU" sz="1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Cambria" panose="02040503050406030204" pitchFamily="18" charset="0"/>
              <a:ea typeface="Cambria" panose="02040503050406030204" pitchFamily="18" charset="0"/>
            </a:rPr>
            <a:t>Выставка совместных с детьми и родителями поделок «Звездная фантазия»</a:t>
          </a:r>
          <a:endParaRPr lang="ru-RU" sz="1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i="0" kern="1200" smtClean="0">
              <a:latin typeface="Cambria" panose="02040503050406030204" pitchFamily="18" charset="0"/>
              <a:ea typeface="Cambria" panose="02040503050406030204" pitchFamily="18" charset="0"/>
            </a:rPr>
            <a:t>Игра «Планеты Солнечной системы»</a:t>
          </a:r>
          <a:endParaRPr lang="ru-RU" sz="1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029819" y="891461"/>
        <a:ext cx="1648008" cy="4772874"/>
      </dsp:txXfrm>
    </dsp:sp>
    <dsp:sp modelId="{92A3EA97-E5F3-4F67-ACAF-FA0EB56865B9}">
      <dsp:nvSpPr>
        <dsp:cNvPr id="0" name=""/>
        <dsp:cNvSpPr/>
      </dsp:nvSpPr>
      <dsp:spPr>
        <a:xfrm>
          <a:off x="9698964" y="454733"/>
          <a:ext cx="661709" cy="6617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parTxLTRAlign" val="r"/>
                <dgm:param type="parTxRTLAlign" val="r"/>
                <dgm:param type="txAnchorVert" val="t"/>
              </dgm:alg>
              <dgm:shape xmlns:r="http://schemas.openxmlformats.org/officeDocument/2006/relationships" type="rect" r:blip="" rot="270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type="rect" r:blip="" rot="90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FAFF-556E-414F-9787-C109E30D9D37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BBD4-70E7-3B4A-935C-29CB63374E33}" type="slidenum">
              <a:rPr lang="x-none" smtClean="0"/>
            </a:fld>
            <a:endParaRPr lang="x-non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FAFF-556E-414F-9787-C109E30D9D37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BBD4-70E7-3B4A-935C-29CB63374E3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FAFF-556E-414F-9787-C109E30D9D37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BBD4-70E7-3B4A-935C-29CB63374E3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FAFF-556E-414F-9787-C109E30D9D37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BBD4-70E7-3B4A-935C-29CB63374E3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FAFF-556E-414F-9787-C109E30D9D37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BBD4-70E7-3B4A-935C-29CB63374E3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FAFF-556E-414F-9787-C109E30D9D37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BBD4-70E7-3B4A-935C-29CB63374E3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FAFF-556E-414F-9787-C109E30D9D37}" type="datetimeFigureOut">
              <a:rPr lang="x-none" smtClean="0"/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BBD4-70E7-3B4A-935C-29CB63374E3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FAFF-556E-414F-9787-C109E30D9D37}" type="datetimeFigureOut">
              <a:rPr lang="x-none" smtClean="0"/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BBD4-70E7-3B4A-935C-29CB63374E3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FAFF-556E-414F-9787-C109E30D9D37}" type="datetimeFigureOut">
              <a:rPr lang="x-none" smtClean="0"/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BBD4-70E7-3B4A-935C-29CB63374E3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FAFF-556E-414F-9787-C109E30D9D37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BBD4-70E7-3B4A-935C-29CB63374E3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FAFF-556E-414F-9787-C109E30D9D37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BBD4-70E7-3B4A-935C-29CB63374E3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FAFF-556E-414F-9787-C109E30D9D37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2BBD4-70E7-3B4A-935C-29CB63374E33}" type="slidenum">
              <a:rPr lang="x-none" smtClean="0"/>
            </a:fld>
            <a:endParaRPr lang="x-non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8.png"/><Relationship Id="rId7" Type="http://schemas.microsoft.com/office/2007/relationships/diagramDrawing" Target="../diagrams/drawin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3" Type="http://schemas.openxmlformats.org/officeDocument/2006/relationships/diagramData" Target="../diagrams/data2.xml"/><Relationship Id="rId2" Type="http://schemas.openxmlformats.org/officeDocument/2006/relationships/image" Target="../media/image13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51.png"/><Relationship Id="rId14" Type="http://schemas.openxmlformats.org/officeDocument/2006/relationships/image" Target="../media/image50.png"/><Relationship Id="rId13" Type="http://schemas.openxmlformats.org/officeDocument/2006/relationships/image" Target="../media/image49.png"/><Relationship Id="rId12" Type="http://schemas.openxmlformats.org/officeDocument/2006/relationships/image" Target="../media/image48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7.png"/><Relationship Id="rId7" Type="http://schemas.openxmlformats.org/officeDocument/2006/relationships/image" Target="../media/image56.jpeg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556004_56-p-kartinka-zvezdi-na-belom-fone-61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4983" y="154983"/>
            <a:ext cx="11918197" cy="634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81500" y="4675907"/>
            <a:ext cx="3636341" cy="2027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526" y="3190346"/>
            <a:ext cx="6308538" cy="1143590"/>
          </a:xfr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«ЕСТЬ ТАКАЯ ПРОФЕССИЯ – КОСМОС ИЗУЧАТЬ!»</a:t>
            </a:r>
            <a:endParaRPr lang="x-none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31802" y="4222865"/>
            <a:ext cx="4796170" cy="2595699"/>
          </a:xfrm>
          <a:prstGeom prst="rect">
            <a:avLst/>
          </a:prstGeom>
        </p:spPr>
      </p:pic>
      <p:sp>
        <p:nvSpPr>
          <p:cNvPr id="6" name="Subtitle 2"/>
          <p:cNvSpPr txBox="1"/>
          <p:nvPr/>
        </p:nvSpPr>
        <p:spPr>
          <a:xfrm>
            <a:off x="762526" y="4340531"/>
            <a:ext cx="6308538" cy="606223"/>
          </a:xfrm>
          <a:prstGeom prst="rect">
            <a:avLst/>
          </a:prstGeom>
          <a:solidFill>
            <a:srgbClr val="FFE1FF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5D288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воспитатели </a:t>
            </a:r>
            <a:r>
              <a:rPr lang="ru-RU" sz="1800" b="1" dirty="0">
                <a:solidFill>
                  <a:srgbClr val="5D288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КАРТАШОВА Т. М., МАВРИНА И. Н. </a:t>
            </a:r>
            <a:br>
              <a:rPr lang="ru-RU" sz="1800" b="1" dirty="0">
                <a:solidFill>
                  <a:srgbClr val="5D2884"/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5D2884"/>
                </a:solidFill>
                <a:latin typeface="Candara" panose="020E0502030303020204" pitchFamily="34" charset="0"/>
              </a:rPr>
              <a:t>группа №8 «Веснушки»</a:t>
            </a:r>
            <a:endParaRPr lang="ru-RU" sz="1800" b="1" dirty="0">
              <a:solidFill>
                <a:srgbClr val="5D2884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649194" y="6267153"/>
            <a:ext cx="1311813" cy="46248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r">
              <a:spcBef>
                <a:spcPct val="20000"/>
              </a:spcBef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DAA9E5"/>
                </a:solidFill>
                <a:latin typeface="+mn-lt"/>
              </a:rPr>
              <a:t>2022</a:t>
            </a:r>
            <a:endParaRPr lang="ru-RU" altLang="ru-RU" b="1" dirty="0" smtClean="0">
              <a:solidFill>
                <a:srgbClr val="DAA9E5"/>
              </a:solidFill>
              <a:latin typeface="+mn-lt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994195" y="2294771"/>
            <a:ext cx="6308538" cy="9128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B9FF"/>
                </a:solidFill>
                <a:latin typeface="Candara" panose="020E0502030303020204" pitchFamily="34" charset="0"/>
              </a:rPr>
              <a:t>проект</a:t>
            </a:r>
            <a:endParaRPr lang="x-none" sz="4000" b="1" dirty="0">
              <a:solidFill>
                <a:srgbClr val="FFB9FF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5136" y="154983"/>
            <a:ext cx="84927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FFCCFF"/>
                </a:solidFill>
                <a:latin typeface="+mj-lt"/>
                <a:ea typeface="Calibri" panose="020F0502020204030204" charset="0"/>
                <a:cs typeface="Times New Roman" panose="02020603050405020304" pitchFamily="18" charset="0"/>
              </a:rPr>
              <a:t>МУНИЦИПАЛЬНОЕ БЮДЖЕТНОЕ </a:t>
            </a:r>
            <a:endParaRPr lang="ru-RU" altLang="ru-RU" sz="1600" b="1" dirty="0">
              <a:solidFill>
                <a:srgbClr val="FFCCFF"/>
              </a:solidFill>
              <a:latin typeface="+mj-lt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FFCCFF"/>
                </a:solidFill>
                <a:latin typeface="+mj-lt"/>
                <a:ea typeface="Calibri" panose="020F0502020204030204" charset="0"/>
                <a:cs typeface="Times New Roman" panose="02020603050405020304" pitchFamily="18" charset="0"/>
              </a:rPr>
              <a:t>ДОШКОЛЬНОЕ ОБРАЗОВАТЕЛЬНОЕ УЧРЕЖДЕНИЕ</a:t>
            </a:r>
            <a:endParaRPr lang="ru-RU" altLang="ru-RU" sz="1600" dirty="0">
              <a:solidFill>
                <a:srgbClr val="FFCCFF"/>
              </a:solidFill>
              <a:latin typeface="+mj-lt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FFCCFF"/>
                </a:solidFill>
                <a:latin typeface="+mj-lt"/>
                <a:ea typeface="Calibri" panose="020F0502020204030204" charset="0"/>
                <a:cs typeface="Times New Roman" panose="02020603050405020304" pitchFamily="18" charset="0"/>
              </a:rPr>
              <a:t>«ЦЕНТР РАЗВИТИЯ РЕБЕНКА — ДЕТСКИЙ САД № 28 «ОГОНЕК</a:t>
            </a:r>
            <a:r>
              <a:rPr lang="ru-RU" altLang="ru-RU" sz="1600" b="1" dirty="0" smtClean="0">
                <a:solidFill>
                  <a:srgbClr val="FFCCFF"/>
                </a:solidFill>
                <a:latin typeface="+mj-lt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ru-RU" altLang="ru-RU" sz="1600" b="1" dirty="0">
              <a:solidFill>
                <a:srgbClr val="FFCCFF"/>
              </a:solidFill>
              <a:latin typeface="+mj-lt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s://www.pngmart.com/files/21/Aesthetic-Star-PNG-Isolated-HD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1010348">
            <a:off x="-647700" y="1120147"/>
            <a:ext cx="81680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www.pngmart.com/files/21/Aesthetic-Star-PNG-Isolated-HD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8907258">
            <a:off x="4910460" y="1608649"/>
            <a:ext cx="81680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56917" y="4463934"/>
            <a:ext cx="1546167" cy="2394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58465" y="2068644"/>
            <a:ext cx="5636093" cy="4287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E52BD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445770" y="1120149"/>
            <a:ext cx="4842842" cy="3145252"/>
          </a:xfrm>
          <a:prstGeom prst="rect">
            <a:avLst/>
          </a:prstGeom>
          <a:ln w="28575">
            <a:solidFill>
              <a:srgbClr val="E52BDC"/>
            </a:solidFill>
          </a:ln>
        </p:spPr>
      </p:pic>
      <p:sp>
        <p:nvSpPr>
          <p:cNvPr id="11" name="Заголовок 1"/>
          <p:cNvSpPr txBox="1"/>
          <p:nvPr/>
        </p:nvSpPr>
        <p:spPr>
          <a:xfrm>
            <a:off x="2169083" y="204168"/>
            <a:ext cx="7850949" cy="661000"/>
          </a:xfrm>
          <a:prstGeom prst="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. «космические </a:t>
            </a:r>
            <a:r>
              <a:rPr lang="ru-RU" altLang="ru-RU" sz="3600" b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фантазии».</a:t>
            </a:r>
            <a:endParaRPr lang="ru-RU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Picture 12" descr="https://thumbs.dreamstime.com/b/%D0%BC%D0%B0%D0%BB%D1%8B%D1%88%D0%B8-%D0%BD%D0%B0-%D1%80%D0%B0%D0%BA%D0%B5%D1%82%D0%B5-263522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25162">
            <a:off x="1269062" y="152389"/>
            <a:ext cx="1379398" cy="172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5988829" y="1275502"/>
            <a:ext cx="4393771" cy="6803261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4653767" y="2288426"/>
            <a:ext cx="4957934" cy="661571"/>
          </a:xfrm>
          <a:prstGeom prst="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СПАСИБО ЗА ВНИМАНИЕ</a:t>
            </a:r>
            <a:endParaRPr lang="ru-RU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20340761">
            <a:off x="9073695" y="362694"/>
            <a:ext cx="1901906" cy="330113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781098">
            <a:off x="378474" y="-380363"/>
            <a:ext cx="8550586" cy="8550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www.pngmart.com/files/21/Aesthetic-Star-PNG-Isolated-HD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9020291">
            <a:off x="3264722" y="1801263"/>
            <a:ext cx="9304322" cy="495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3251" y="116378"/>
            <a:ext cx="12169833" cy="6650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56917" y="4463934"/>
            <a:ext cx="1546167" cy="2394066"/>
          </a:xfrm>
          <a:prstGeom prst="rect">
            <a:avLst/>
          </a:prstGeom>
        </p:spPr>
      </p:pic>
      <p:sp>
        <p:nvSpPr>
          <p:cNvPr id="12" name="Объект 4"/>
          <p:cNvSpPr txBox="1"/>
          <p:nvPr/>
        </p:nvSpPr>
        <p:spPr>
          <a:xfrm>
            <a:off x="235093" y="178111"/>
            <a:ext cx="10183387" cy="6423647"/>
          </a:xfrm>
          <a:prstGeom prst="rect">
            <a:avLst/>
          </a:prstGeom>
          <a:solidFill>
            <a:srgbClr val="FFE1FF"/>
          </a:solidFill>
          <a:ln>
            <a:solidFill>
              <a:srgbClr val="CCCCFF">
                <a:alpha val="36078"/>
              </a:srgbClr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50" b="1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Актуальность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1450" b="1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проекта: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Современные дети мало интересуются темой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космоса. Уже стал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привычным запуск ракет в космос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и скоро туристы будут летать в отпуск на другие планеты. Профессия «космонавт» становится такой же привычной, как водитель. Но, побеседовав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детьми, мы узнали, что дети мало знают о космосе. Данный проект </a:t>
            </a:r>
            <a:b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поможет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сформировать детям первоначальное представление о космосе, солнечной системе, о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космонавтах-исследователях космоса.</a:t>
            </a:r>
            <a:endParaRPr lang="ru-RU" sz="1450" dirty="0" smtClean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50" b="1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 проекта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творческо-информационный.</a:t>
            </a:r>
            <a:endParaRPr lang="ru-RU" sz="1450" dirty="0" smtClean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50" b="1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Тип проекта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краткосрочный. </a:t>
            </a:r>
            <a:r>
              <a:rPr lang="ru-RU" sz="1450" b="1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Продолжительность реализации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11 апреля – 15 апреля 2022г.</a:t>
            </a:r>
            <a:endParaRPr lang="ru-RU" sz="1450" dirty="0" smtClean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50" b="1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 проекта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дети средней </a:t>
            </a:r>
            <a:r>
              <a:rPr lang="ru-RU" sz="1450" b="1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группы №8 «Веснушки»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воспитатели, родители.</a:t>
            </a:r>
            <a:endParaRPr lang="ru-RU" sz="1450" dirty="0" smtClean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50" b="1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Цель: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Сформировать у детей начальные элементарные представления о космосе,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профессии «космонавт»; </a:t>
            </a:r>
            <a:b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познакомить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российским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праздником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—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Днем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космонавтики, героями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космоса;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активизировать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фантазию</a:t>
            </a:r>
            <a:b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творческие способности детей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450" dirty="0" smtClean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50" b="1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Задачи:</a:t>
            </a:r>
            <a:endParaRPr lang="ru-RU" sz="1450" b="1" dirty="0" smtClean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Сформировать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детей элементарные знания о планетах и их названиях. Расширить и углубить </a:t>
            </a:r>
            <a:b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знания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детей о космосе, о животных – космонавтах, дате первого полёта Юрия Гагарина в космос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b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празднике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День космонавтики. Дать понятие об освоении космоса: ракетах,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станциях.</a:t>
            </a:r>
            <a:endParaRPr lang="ru-RU" sz="1450" dirty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творческих способностей, фантазии, воображения, художественно-изобразительных умений </a:t>
            </a:r>
            <a:b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рисовании,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конструировании,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аппликации.</a:t>
            </a:r>
            <a:endParaRPr lang="ru-RU" sz="1450" dirty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Привлечь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родителей к совместной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деятельности празднования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Дня космонавтики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450" b="1" dirty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50" b="1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Ожидаемые результаты: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Дети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имеют элементарные представления о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космосе;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активно </a:t>
            </a:r>
            <a:b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выражают свои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мысли посредством речи. Дети самостоятельно проявляют инициативу: рассматривают </a:t>
            </a:r>
            <a:b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иллюстрации,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участвуют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беседах, задают вопросы; конструируют из строительного материала, конструктора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b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ракеты по своему представлению,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проявляют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творчество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работе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1450" dirty="0" smtClean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50" b="1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Интеграция образовательных областей: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Социально-коммуникативное развитие;</a:t>
            </a:r>
            <a:r>
              <a:rPr lang="en-US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Познавательно развитие;</a:t>
            </a:r>
            <a:b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Речевое развитие;</a:t>
            </a:r>
            <a:r>
              <a:rPr lang="en-US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Художественно-эстетическое развитие;</a:t>
            </a:r>
            <a:r>
              <a:rPr lang="en-US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Физическое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450" dirty="0" smtClean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50" b="1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Продукт проекта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организация выставки совместных с детьми 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поделок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«Звездная фантазия</a:t>
            </a: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»; </a:t>
            </a:r>
            <a:r>
              <a:rPr lang="ru-RU" sz="1450" dirty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тематическая </a:t>
            </a:r>
            <a:b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450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папка учебно-методических материалов по теме проекта; презентация проекта для размещения на сайте ДОУ </a:t>
            </a:r>
            <a:endParaRPr lang="ru-RU" sz="1450" dirty="0" smtClean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9130"/>
            <a:ext cx="12169833" cy="686713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56917" y="4463934"/>
            <a:ext cx="1546167" cy="2394066"/>
          </a:xfrm>
          <a:prstGeom prst="rect">
            <a:avLst/>
          </a:prstGeom>
        </p:spPr>
      </p:pic>
      <p:graphicFrame>
        <p:nvGraphicFramePr>
          <p:cNvPr id="12" name="Объект 4"/>
          <p:cNvGraphicFramePr/>
          <p:nvPr/>
        </p:nvGraphicFramePr>
        <p:xfrm>
          <a:off x="305986" y="1317355"/>
          <a:ext cx="10172139" cy="526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/>
          <p:nvPr/>
        </p:nvSpPr>
        <p:spPr>
          <a:xfrm>
            <a:off x="2039751" y="300032"/>
            <a:ext cx="7850949" cy="661000"/>
          </a:xfrm>
          <a:prstGeom prst="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. этапы реализации проекта .</a:t>
            </a:r>
            <a:endParaRPr lang="ru-RU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2" descr="https://vladimirzakharov.com/wp-content/uploads/2016/07/3.png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 bwMode="auto">
          <a:xfrm rot="6025228">
            <a:off x="7341111" y="4298850"/>
            <a:ext cx="2070979" cy="16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e7.pngegg.com/pngimages/496/220/png-clipart-spacecraft-rocket-launch-space-launch-rocket-orange-cartoon.png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 bwMode="auto">
          <a:xfrm rot="5937389">
            <a:off x="6858535" y="1795610"/>
            <a:ext cx="1456463" cy="136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https://www.pngmart.com/files/21/Aesthetic-Star-PNG-Isolated-HD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 rot="3446164">
            <a:off x="11046275" y="-422004"/>
            <a:ext cx="865328" cy="21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www.pngmart.com/files/21/Aesthetic-Star-PNG-Isolated-HD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 rot="9760849">
            <a:off x="7222815" y="2132052"/>
            <a:ext cx="865328" cy="21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www.pngmart.com/files/21/Aesthetic-Star-PNG-Isolated-HD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 rot="3128304">
            <a:off x="4494543" y="3850015"/>
            <a:ext cx="1545031" cy="15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www.pngmart.com/files/21/Aesthetic-Star-PNG-Isolated-HD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 bwMode="auto">
          <a:xfrm rot="7950245">
            <a:off x="2328558" y="5026455"/>
            <a:ext cx="865328" cy="21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/>
        </p:nvGraphicFramePr>
        <p:xfrm>
          <a:off x="261430" y="538931"/>
          <a:ext cx="11747410" cy="6119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0656917" y="4463934"/>
            <a:ext cx="1546167" cy="2394066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218545" y="208431"/>
            <a:ext cx="7850949" cy="661000"/>
          </a:xfrm>
          <a:prstGeom prst="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r>
              <a:rPr lang="ru-RU" altLang="ru-RU" sz="35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план деятельности по проекту  </a:t>
            </a:r>
            <a:r>
              <a:rPr lang="ru-RU" altLang="ru-RU" sz="51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ru-RU" sz="51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6" name="Picture 8" descr="https://www.pngmart.com/files/21/Aesthetic-Star-PNG-Isolated-HD.png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 bwMode="auto">
          <a:xfrm rot="2911551">
            <a:off x="9709722" y="606023"/>
            <a:ext cx="865328" cy="17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430" y="1103539"/>
            <a:ext cx="763451" cy="695898"/>
          </a:xfrm>
          <a:prstGeom prst="rect">
            <a:avLst/>
          </a:prstGeom>
          <a:gradFill flip="none" rotWithShape="1">
            <a:gsLst>
              <a:gs pos="0">
                <a:srgbClr val="E52BDC">
                  <a:tint val="66000"/>
                  <a:satMod val="160000"/>
                </a:srgbClr>
              </a:gs>
              <a:gs pos="50000">
                <a:srgbClr val="E52BDC">
                  <a:tint val="44500"/>
                  <a:satMod val="160000"/>
                </a:srgbClr>
              </a:gs>
              <a:gs pos="100000">
                <a:srgbClr val="E52BD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11.04</a:t>
            </a:r>
            <a:endParaRPr lang="ru-RU" sz="1600" b="1" dirty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9921" y="984440"/>
            <a:ext cx="763451" cy="695898"/>
          </a:xfrm>
          <a:prstGeom prst="rect">
            <a:avLst/>
          </a:prstGeom>
          <a:gradFill flip="none" rotWithShape="1">
            <a:gsLst>
              <a:gs pos="0">
                <a:srgbClr val="E52BDC">
                  <a:tint val="66000"/>
                  <a:satMod val="160000"/>
                </a:srgbClr>
              </a:gs>
              <a:gs pos="50000">
                <a:srgbClr val="E52BDC">
                  <a:tint val="44500"/>
                  <a:satMod val="160000"/>
                </a:srgbClr>
              </a:gs>
              <a:gs pos="100000">
                <a:srgbClr val="E52BD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12.04</a:t>
            </a:r>
            <a:endParaRPr lang="ru-RU" sz="1600" b="1" dirty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97819" y="977386"/>
            <a:ext cx="763451" cy="695898"/>
          </a:xfrm>
          <a:prstGeom prst="rect">
            <a:avLst/>
          </a:prstGeom>
          <a:gradFill flip="none" rotWithShape="1">
            <a:gsLst>
              <a:gs pos="0">
                <a:srgbClr val="E52BDC">
                  <a:tint val="66000"/>
                  <a:satMod val="160000"/>
                </a:srgbClr>
              </a:gs>
              <a:gs pos="50000">
                <a:srgbClr val="E52BDC">
                  <a:tint val="44500"/>
                  <a:satMod val="160000"/>
                </a:srgbClr>
              </a:gs>
              <a:gs pos="100000">
                <a:srgbClr val="E52BD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13.04</a:t>
            </a:r>
            <a:endParaRPr lang="ru-RU" sz="1600" b="1" dirty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97435" y="950270"/>
            <a:ext cx="763451" cy="695898"/>
          </a:xfrm>
          <a:prstGeom prst="rect">
            <a:avLst/>
          </a:prstGeom>
          <a:gradFill flip="none" rotWithShape="1">
            <a:gsLst>
              <a:gs pos="0">
                <a:srgbClr val="E52BDC">
                  <a:tint val="66000"/>
                  <a:satMod val="160000"/>
                </a:srgbClr>
              </a:gs>
              <a:gs pos="50000">
                <a:srgbClr val="E52BDC">
                  <a:tint val="44500"/>
                  <a:satMod val="160000"/>
                </a:srgbClr>
              </a:gs>
              <a:gs pos="100000">
                <a:srgbClr val="E52BD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14.04</a:t>
            </a:r>
            <a:endParaRPr lang="ru-RU" sz="1600" b="1" dirty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38279" y="974652"/>
            <a:ext cx="763451" cy="695898"/>
          </a:xfrm>
          <a:prstGeom prst="rect">
            <a:avLst/>
          </a:prstGeom>
          <a:gradFill flip="none" rotWithShape="1">
            <a:gsLst>
              <a:gs pos="0">
                <a:srgbClr val="E52BDC">
                  <a:tint val="66000"/>
                  <a:satMod val="160000"/>
                </a:srgbClr>
              </a:gs>
              <a:gs pos="50000">
                <a:srgbClr val="E52BDC">
                  <a:tint val="44500"/>
                  <a:satMod val="160000"/>
                </a:srgbClr>
              </a:gs>
              <a:gs pos="100000">
                <a:srgbClr val="E52BD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4F22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15.04</a:t>
            </a:r>
            <a:endParaRPr lang="ru-RU" sz="1600" b="1" dirty="0">
              <a:solidFill>
                <a:srgbClr val="4F22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2" descr="https://cdn2.vectorstock.com/i/1000x1000/24/51/an-astronaut-vector-3152451.jpg"/>
          <p:cNvPicPr>
            <a:picLocks noChangeAspect="1" noChangeArrowheads="1"/>
          </p:cNvPicPr>
          <p:nvPr/>
        </p:nvPicPr>
        <p:blipFill rotWithShape="1">
          <a:blip r:embed="rId10"/>
          <a:srcRect/>
          <a:stretch>
            <a:fillRect/>
          </a:stretch>
        </p:blipFill>
        <p:spPr bwMode="auto">
          <a:xfrm>
            <a:off x="1589512" y="192936"/>
            <a:ext cx="1005153" cy="132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www.model-engineer.co.uk/sites/7/images/member_albums/133289/748357.jpg"/>
          <p:cNvPicPr>
            <a:picLocks noChangeAspect="1" noChangeArrowheads="1"/>
          </p:cNvPicPr>
          <p:nvPr/>
        </p:nvPicPr>
        <p:blipFill rotWithShape="1">
          <a:blip r:embed="rId11"/>
          <a:srcRect/>
          <a:stretch>
            <a:fillRect/>
          </a:stretch>
        </p:blipFill>
        <p:spPr bwMode="auto">
          <a:xfrm>
            <a:off x="8165310" y="5063884"/>
            <a:ext cx="1830641" cy="14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251" y="116378"/>
            <a:ext cx="12169833" cy="6650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56917" y="4463934"/>
            <a:ext cx="1546167" cy="2394066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2218545" y="208430"/>
            <a:ext cx="8242811" cy="806225"/>
          </a:xfrm>
          <a:prstGeom prst="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. открытое занятие НОД </a:t>
            </a:r>
            <a:br>
              <a:rPr lang="ru-RU" altLang="ru-RU" sz="36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«Есть такая профессия – космос изучать».</a:t>
            </a:r>
            <a:endParaRPr lang="ru-RU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009963" y="3914707"/>
            <a:ext cx="4262640" cy="26286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C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963" y="1106096"/>
            <a:ext cx="4262640" cy="239773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C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8" descr="https://www.pngmart.com/files/21/Aesthetic-Star-PNG-Isolated-H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020291">
            <a:off x="3291157" y="3246073"/>
            <a:ext cx="5359919" cy="2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474615" y="1405900"/>
            <a:ext cx="6196007" cy="4545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8" descr="http://www.eduportal44.ru/Kostroma_EDU/ds-4/SiteAssets/SitePages/%D0%97%D0%90%D0%9D%D0%98%D0%9C%D0%90%D0%95%D0%9C%D0%A1%D0%AF%20%D0%94%D0%9E%D0%9C%D0%90/%D0%B0%D1%81%D1%82%D1%80%D0%BE%D0%BD%D0%B0%D0%B2%D1%82-%D0%B2-%D0%B1%D0%B5%D0%BB%D0%BE%D0%BC-%D0%BA%D0%BE%D1%81%D1%82%D1%8E%D0%BC%D0%B5-%D0%BF%D0%B8%D0%BB%D0%BE%D1%82%D0%B0-%D0%BD%D0%B0-%D0%B1%D0%B5%D0%BB%D0%BE%D0%B9-%D0%BF%D1%80%D0%B5%D0%B4%D0%BF%D0%BE%D1%81%D1%8B%D0%BB%D0%BA%D0%B5-121458543.jp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 flipH="1">
            <a:off x="3105653" y="5407660"/>
            <a:ext cx="933929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s://thumbs.dreamstime.com/b/%D0%B2%D0%B5%D0%BA%D1%82%D0%BE%D1%80-%D1%80%D0%B0%D0%BA%D0%B5%D1%82%D1%8B-408252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6000" y="234955"/>
            <a:ext cx="1587500" cy="17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251" y="116378"/>
            <a:ext cx="12169833" cy="6650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56917" y="4463934"/>
            <a:ext cx="1546167" cy="2394066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>
          <a:xfrm>
            <a:off x="2218545" y="208431"/>
            <a:ext cx="8971231" cy="661000"/>
          </a:xfrm>
          <a:prstGeom prst="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. конструирование на тему «Ракета» .</a:t>
            </a:r>
            <a:endParaRPr lang="ru-RU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735" y="4072675"/>
            <a:ext cx="3149750" cy="23623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966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-420"/>
          <a:stretch>
            <a:fillRect/>
          </a:stretch>
        </p:blipFill>
        <p:spPr>
          <a:xfrm>
            <a:off x="8208275" y="1315321"/>
            <a:ext cx="3093114" cy="237636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966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167" y="4056193"/>
            <a:ext cx="1771735" cy="23623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966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8167" y="1315321"/>
            <a:ext cx="1782275" cy="237636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966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12783" y="1343297"/>
            <a:ext cx="2068269" cy="4713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0583" y="4072675"/>
            <a:ext cx="3149751" cy="23623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966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0548" y="1315321"/>
            <a:ext cx="3179786" cy="23848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966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6" descr="https://banner2.cleanpng.com/20180525/jws/kisspng-navigational-instrument-clip-art-5b07a548153f96.8606389715272277200871.jpg"/>
          <p:cNvPicPr>
            <a:picLocks noChangeAspect="1" noChangeArrowheads="1"/>
          </p:cNvPicPr>
          <p:nvPr/>
        </p:nvPicPr>
        <p:blipFill rotWithShape="1">
          <a:blip r:embed="rId10"/>
          <a:srcRect/>
          <a:stretch>
            <a:fillRect/>
          </a:stretch>
        </p:blipFill>
        <p:spPr bwMode="auto">
          <a:xfrm>
            <a:off x="5467600" y="3114553"/>
            <a:ext cx="993301" cy="12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s3-eu-west-1.amazonaws.com/x-xc/skazka-dem/4967dfbbf5562183b9f3e6b1391cab3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63281" y="208431"/>
            <a:ext cx="1633400" cy="16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167" y="0"/>
            <a:ext cx="12169833" cy="6650182"/>
          </a:xfrm>
          <a:prstGeom prst="rect">
            <a:avLst/>
          </a:prstGeom>
          <a:ln w="28575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56917" y="4463934"/>
            <a:ext cx="1546167" cy="2394066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>
          <a:xfrm>
            <a:off x="2218545" y="301419"/>
            <a:ext cx="7850949" cy="661000"/>
          </a:xfrm>
          <a:prstGeom prst="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. аппликация на тему «</a:t>
            </a:r>
            <a:r>
              <a:rPr lang="ru-RU" altLang="ru-RU" sz="36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Космос» </a:t>
            </a:r>
            <a:r>
              <a:rPr lang="ru-RU" altLang="ru-RU" sz="36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856" y="1920154"/>
            <a:ext cx="5945821" cy="4459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928308" y="1169231"/>
            <a:ext cx="3682666" cy="2510501"/>
          </a:xfrm>
          <a:prstGeom prst="rect">
            <a:avLst/>
          </a:prstGeom>
          <a:ln w="28575">
            <a:solidFill>
              <a:srgbClr val="FFCCFF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931649" y="3979713"/>
            <a:ext cx="3682666" cy="2516336"/>
          </a:xfrm>
          <a:prstGeom prst="rect">
            <a:avLst/>
          </a:prstGeom>
          <a:ln w="28575">
            <a:solidFill>
              <a:srgbClr val="FFCCFF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56" y="1484065"/>
            <a:ext cx="2358455" cy="1768841"/>
          </a:xfrm>
          <a:prstGeom prst="rect">
            <a:avLst/>
          </a:prstGeom>
          <a:ln w="28575">
            <a:solidFill>
              <a:srgbClr val="FFCCFF"/>
            </a:solidFill>
          </a:ln>
        </p:spPr>
      </p:pic>
      <p:pic>
        <p:nvPicPr>
          <p:cNvPr id="11" name="Picture 10" descr="https://i.pinimg.com/originals/20/0d/c7/200dc7508d2c8203e8158b260d3251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66379">
            <a:off x="731832" y="366010"/>
            <a:ext cx="2111734" cy="11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thumbs.dreamstime.com/z/astronaut-young-happy-white-background-4711044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" y="5045509"/>
            <a:ext cx="1620073" cy="16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" y="0"/>
            <a:ext cx="12203085" cy="6870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56917" y="4463934"/>
            <a:ext cx="1546167" cy="2394066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>
          <a:xfrm>
            <a:off x="2218544" y="208431"/>
            <a:ext cx="9440055" cy="569631"/>
          </a:xfrm>
          <a:prstGeom prst="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. работа с </a:t>
            </a:r>
            <a:r>
              <a:rPr lang="ru-RU" altLang="ru-RU" sz="4000" b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родителями </a:t>
            </a:r>
            <a:r>
              <a:rPr lang="ru-RU" altLang="ru-RU" sz="40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«</a:t>
            </a:r>
            <a:r>
              <a:rPr lang="ru-RU" altLang="ru-RU" sz="4000" b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Звездная фантазия»</a:t>
            </a:r>
            <a:r>
              <a:rPr lang="ru-RU" altLang="ru-RU" sz="36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25977" y="4834308"/>
            <a:ext cx="1395427" cy="175079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966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13958" y="1278771"/>
            <a:ext cx="2042649" cy="2597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481102" y="1074248"/>
            <a:ext cx="1267221" cy="18398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966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207590" y="3979057"/>
            <a:ext cx="2139807" cy="2543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9564373" y="4836548"/>
            <a:ext cx="1463806" cy="174285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966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2840" y="3132021"/>
            <a:ext cx="1379729" cy="18396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966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716" y="3332130"/>
            <a:ext cx="1297081" cy="172944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966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5095975" y="2735663"/>
            <a:ext cx="1872158" cy="2597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832" y="1068756"/>
            <a:ext cx="1918728" cy="2558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10293417" y="1152217"/>
            <a:ext cx="1142713" cy="2574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3061326" y="2731775"/>
            <a:ext cx="1747008" cy="2604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6" name="Picture 2" descr="https://cdn5.vectorstock.com/i/1000x1000/27/74/child-astronaut-jumping-vector-1692774.jpg"/>
          <p:cNvPicPr>
            <a:picLocks noChangeAspect="1" noChangeArrowheads="1"/>
          </p:cNvPicPr>
          <p:nvPr/>
        </p:nvPicPr>
        <p:blipFill rotWithShape="1">
          <a:blip r:embed="rId14"/>
          <a:srcRect/>
          <a:stretch>
            <a:fillRect/>
          </a:stretch>
        </p:blipFill>
        <p:spPr bwMode="auto">
          <a:xfrm>
            <a:off x="3988758" y="4894664"/>
            <a:ext cx="1640375" cy="18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2d-cdr.ru/image/data/photo/55368_sunbater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27176" y="148215"/>
            <a:ext cx="1459845" cy="12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9130"/>
            <a:ext cx="12169833" cy="686713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56917" y="4463934"/>
            <a:ext cx="1546167" cy="2394066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>
          <a:xfrm>
            <a:off x="2552888" y="208431"/>
            <a:ext cx="7850949" cy="661000"/>
          </a:xfrm>
          <a:prstGeom prst="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. рассказ стихотворения по </a:t>
            </a:r>
            <a:r>
              <a:rPr lang="ru-RU" altLang="ru-RU" sz="3600" b="1" dirty="0" err="1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мнемотаблице</a:t>
            </a:r>
            <a:r>
              <a:rPr lang="ru-RU" altLang="ru-RU" sz="36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charset="0"/>
                <a:cs typeface="Times New Roman" panose="02020603050405020304" pitchFamily="18" charset="0"/>
              </a:rPr>
              <a:t> .</a:t>
            </a:r>
            <a:endParaRPr lang="ru-RU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15" y="1214393"/>
            <a:ext cx="5889414" cy="4417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3CA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898" y="2842873"/>
            <a:ext cx="2161415" cy="1621061"/>
          </a:xfrm>
          <a:prstGeom prst="rect">
            <a:avLst/>
          </a:prstGeom>
          <a:ln>
            <a:solidFill>
              <a:srgbClr val="33CAFF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91155" y="4686094"/>
            <a:ext cx="2619691" cy="1964767"/>
          </a:xfrm>
          <a:prstGeom prst="rect">
            <a:avLst/>
          </a:prstGeom>
          <a:ln>
            <a:solidFill>
              <a:srgbClr val="33CAFF"/>
            </a:solidFill>
          </a:ln>
        </p:spPr>
      </p:pic>
      <p:pic>
        <p:nvPicPr>
          <p:cNvPr id="12" name="Picture 18" descr="https://i.pinimg.com/736x/5b/55/69/5b5569445331212bb4e0d4d4cd3882b7--cool-cats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7632700" y="1202203"/>
            <a:ext cx="878963" cy="164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883633" y="4681194"/>
            <a:ext cx="3391186" cy="1938992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pPr indent="342900" algn="just"/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темном небе звезды светят,</a:t>
            </a:r>
            <a:endParaRPr lang="ru-RU" sz="1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42900" algn="just"/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Космонавт летит в ракете.</a:t>
            </a:r>
            <a:endParaRPr lang="ru-RU" sz="1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42900" algn="just"/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День летит и ночь летит,</a:t>
            </a:r>
            <a:endParaRPr lang="ru-RU" sz="1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42900" algn="just"/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на землю вниз глядит.</a:t>
            </a:r>
            <a:endParaRPr lang="ru-RU" sz="1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42900" algn="just"/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Видит сверху он поля,</a:t>
            </a:r>
            <a:endParaRPr lang="ru-RU" sz="1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42900" algn="just"/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Реки, горы и моря.</a:t>
            </a:r>
            <a:endParaRPr lang="ru-RU" sz="1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42900" algn="just"/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Видит он весь шар земной,</a:t>
            </a:r>
            <a:endParaRPr lang="ru-RU" sz="1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42900" algn="just"/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Шар земной – наш дом родной.</a:t>
            </a:r>
            <a:endParaRPr lang="ru-RU" sz="15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8694407" y="1214393"/>
            <a:ext cx="3054219" cy="2428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3CA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9937245" y="3980939"/>
            <a:ext cx="941448" cy="1183250"/>
          </a:xfrm>
          <a:prstGeom prst="rect">
            <a:avLst/>
          </a:prstGeom>
        </p:spPr>
      </p:pic>
      <p:pic>
        <p:nvPicPr>
          <p:cNvPr id="15" name="Picture 4" descr="https://flyclipart.com/thumb2/space-astronauts-aliens-clipart-space-292289.png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 bwMode="auto">
          <a:xfrm rot="20232850">
            <a:off x="1091125" y="242507"/>
            <a:ext cx="1700741" cy="191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2841</Words>
  <Application>WPS Presentation</Application>
  <PresentationFormat>Широкоэкранный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Candara</vt:lpstr>
      <vt:lpstr>Calibri</vt:lpstr>
      <vt:lpstr>Microsoft Sans Serif</vt:lpstr>
      <vt:lpstr>Times New Roman</vt:lpstr>
      <vt:lpstr>Cambria</vt:lpstr>
      <vt:lpstr>Georgia</vt:lpstr>
      <vt:lpstr>Calibri Light</vt:lpstr>
      <vt:lpstr>Microsoft YaHei</vt:lpstr>
      <vt:lpstr>Droid Sans Fallback</vt:lpstr>
      <vt:lpstr>Arial Unicode MS</vt:lpstr>
      <vt:lpstr>Office Theme</vt:lpstr>
      <vt:lpstr>«ЕСТЬ ТАКАЯ ПРОФЕССИЯ – КОСМОС ИЗУЧАТЬ!»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/>
  <cp:lastModifiedBy>vadim</cp:lastModifiedBy>
  <cp:revision>104</cp:revision>
  <dcterms:created xsi:type="dcterms:W3CDTF">2022-05-22T09:50:52Z</dcterms:created>
  <dcterms:modified xsi:type="dcterms:W3CDTF">2022-05-22T09:50:52Z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