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5" r:id="rId7"/>
    <p:sldId id="266" r:id="rId8"/>
    <p:sldId id="264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CC"/>
    <a:srgbClr val="00CCFF"/>
    <a:srgbClr val="D60093"/>
    <a:srgbClr val="0070C0"/>
    <a:srgbClr val="0000CC"/>
    <a:srgbClr val="3333CC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B0660-2BF4-49E0-8672-E999B407E40B}" type="doc">
      <dgm:prSet loTypeId="urn:microsoft.com/office/officeart/2005/8/layout/list1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2D0C72A-6E66-4A8D-86F1-6619D6BC19F1}">
      <dgm:prSet phldrT="[Текст]"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I </a:t>
          </a:r>
          <a:r>
            <a:rPr lang="ru-RU" sz="1800" b="1" dirty="0" smtClean="0">
              <a:solidFill>
                <a:srgbClr val="0070C0"/>
              </a:solidFill>
            </a:rPr>
            <a:t>этап – подготовительный</a:t>
          </a:r>
          <a:endParaRPr lang="ru-RU" sz="1800" b="1" dirty="0">
            <a:solidFill>
              <a:srgbClr val="0070C0"/>
            </a:solidFill>
          </a:endParaRPr>
        </a:p>
      </dgm:t>
    </dgm:pt>
    <dgm:pt modelId="{F8353388-E0F8-47A3-A776-3A1A2D5AE464}" cxnId="{86E95AD1-FCB0-4455-A5F5-4DD17B7DA622}" type="parTrans">
      <dgm:prSet/>
      <dgm:spPr/>
      <dgm:t>
        <a:bodyPr/>
        <a:lstStyle/>
        <a:p>
          <a:endParaRPr lang="ru-RU"/>
        </a:p>
      </dgm:t>
    </dgm:pt>
    <dgm:pt modelId="{800F7157-6C7B-4CB1-BA0A-1F8EEA34ED7D}" cxnId="{86E95AD1-FCB0-4455-A5F5-4DD17B7DA622}" type="sibTrans">
      <dgm:prSet/>
      <dgm:spPr/>
      <dgm:t>
        <a:bodyPr/>
        <a:lstStyle/>
        <a:p>
          <a:endParaRPr lang="ru-RU"/>
        </a:p>
      </dgm:t>
    </dgm:pt>
    <dgm:pt modelId="{7288B210-DBBA-42DB-920D-BAA7038A16A2}">
      <dgm:prSet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II </a:t>
          </a:r>
          <a:r>
            <a:rPr lang="ru-RU" sz="1800" b="1" dirty="0" smtClean="0">
              <a:solidFill>
                <a:srgbClr val="0070C0"/>
              </a:solidFill>
            </a:rPr>
            <a:t>этап - основной</a:t>
          </a:r>
          <a:endParaRPr lang="ru-RU" sz="1800" b="1" dirty="0">
            <a:solidFill>
              <a:srgbClr val="0070C0"/>
            </a:solidFill>
          </a:endParaRPr>
        </a:p>
      </dgm:t>
    </dgm:pt>
    <dgm:pt modelId="{D48C3AED-2F4D-4C5A-9CC8-AC2D86E93276}" cxnId="{2A0CE201-D642-4141-AD05-5EB1CDFA4BC3}" type="parTrans">
      <dgm:prSet/>
      <dgm:spPr/>
      <dgm:t>
        <a:bodyPr/>
        <a:lstStyle/>
        <a:p>
          <a:endParaRPr lang="ru-RU"/>
        </a:p>
      </dgm:t>
    </dgm:pt>
    <dgm:pt modelId="{BF0060B1-9892-4DF6-8E48-22945B09C508}" cxnId="{2A0CE201-D642-4141-AD05-5EB1CDFA4BC3}" type="sibTrans">
      <dgm:prSet/>
      <dgm:spPr/>
      <dgm:t>
        <a:bodyPr/>
        <a:lstStyle/>
        <a:p>
          <a:endParaRPr lang="ru-RU"/>
        </a:p>
      </dgm:t>
    </dgm:pt>
    <dgm:pt modelId="{97D4BBCB-BD38-47D8-978F-07032ADFAEC1}">
      <dgm:prSet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1800" b="1" dirty="0" smtClean="0">
              <a:solidFill>
                <a:srgbClr val="0070C0"/>
              </a:solidFill>
            </a:rPr>
            <a:t>III </a:t>
          </a:r>
          <a:r>
            <a:rPr lang="ru-RU" sz="1800" b="1" dirty="0" smtClean="0">
              <a:solidFill>
                <a:srgbClr val="0070C0"/>
              </a:solidFill>
            </a:rPr>
            <a:t>этап - заключительный</a:t>
          </a:r>
          <a:endParaRPr lang="ru-RU" sz="1800" b="1" dirty="0">
            <a:solidFill>
              <a:srgbClr val="0070C0"/>
            </a:solidFill>
          </a:endParaRPr>
        </a:p>
      </dgm:t>
    </dgm:pt>
    <dgm:pt modelId="{83936439-F15C-472A-B534-7DC6D8734FFC}" cxnId="{EB7E2A32-101F-4319-82D1-11C8002F5FF6}" type="parTrans">
      <dgm:prSet/>
      <dgm:spPr/>
      <dgm:t>
        <a:bodyPr/>
        <a:lstStyle/>
        <a:p>
          <a:endParaRPr lang="ru-RU"/>
        </a:p>
      </dgm:t>
    </dgm:pt>
    <dgm:pt modelId="{F0FD2AC6-6184-44A2-95B4-9F1D0C053268}" cxnId="{EB7E2A32-101F-4319-82D1-11C8002F5FF6}" type="sibTrans">
      <dgm:prSet/>
      <dgm:spPr/>
      <dgm:t>
        <a:bodyPr/>
        <a:lstStyle/>
        <a:p>
          <a:endParaRPr lang="ru-RU"/>
        </a:p>
      </dgm:t>
    </dgm:pt>
    <dgm:pt modelId="{494D140E-B7E6-4E39-B81F-A33E3CEA5D4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Презентация проекта на сайте ДОУ</a:t>
          </a:r>
          <a:endParaRPr lang="ru-RU" sz="1600" dirty="0">
            <a:solidFill>
              <a:srgbClr val="0070C0"/>
            </a:solidFill>
          </a:endParaRPr>
        </a:p>
      </dgm:t>
    </dgm:pt>
    <dgm:pt modelId="{85AAC7EE-AF79-4563-8F10-0EE4C75B653E}" cxnId="{AB3EF2BD-AF73-4990-B18C-9A21AA1A3D1A}" type="parTrans">
      <dgm:prSet/>
      <dgm:spPr/>
      <dgm:t>
        <a:bodyPr/>
        <a:lstStyle/>
        <a:p>
          <a:endParaRPr lang="ru-RU"/>
        </a:p>
      </dgm:t>
    </dgm:pt>
    <dgm:pt modelId="{17D26AE5-ED7D-4F8C-AD9E-6DF09C5C1092}" cxnId="{AB3EF2BD-AF73-4990-B18C-9A21AA1A3D1A}" type="sibTrans">
      <dgm:prSet/>
      <dgm:spPr/>
      <dgm:t>
        <a:bodyPr/>
        <a:lstStyle/>
        <a:p>
          <a:endParaRPr lang="ru-RU"/>
        </a:p>
      </dgm:t>
    </dgm:pt>
    <dgm:pt modelId="{62A1BB6F-1761-498A-B8CB-24324F3B4AC4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Информирование родителей о предстоящем проекте.</a:t>
          </a:r>
          <a:endParaRPr lang="ru-RU" sz="1600" dirty="0">
            <a:solidFill>
              <a:srgbClr val="0070C0"/>
            </a:solidFill>
          </a:endParaRPr>
        </a:p>
      </dgm:t>
    </dgm:pt>
    <dgm:pt modelId="{FE0A99E7-22D3-462F-AF68-0DD07DC4DAA1}" cxnId="{0F177B99-34C6-4F2B-B3F6-FDE539D12B75}" type="sibTrans">
      <dgm:prSet/>
      <dgm:spPr/>
      <dgm:t>
        <a:bodyPr/>
        <a:lstStyle/>
        <a:p>
          <a:endParaRPr lang="ru-RU"/>
        </a:p>
      </dgm:t>
    </dgm:pt>
    <dgm:pt modelId="{7E326F7E-3940-4E8C-ABFE-DDA303B4B3E8}" cxnId="{0F177B99-34C6-4F2B-B3F6-FDE539D12B75}" type="parTrans">
      <dgm:prSet/>
      <dgm:spPr/>
      <dgm:t>
        <a:bodyPr/>
        <a:lstStyle/>
        <a:p>
          <a:endParaRPr lang="ru-RU"/>
        </a:p>
      </dgm:t>
    </dgm:pt>
    <dgm:pt modelId="{6FDF007E-E77C-48EA-852B-2BCDA26019B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Выявление первоначальных знаний у детей о зимних видах спорта.</a:t>
          </a:r>
          <a:endParaRPr lang="ru-RU" sz="1600" dirty="0">
            <a:solidFill>
              <a:srgbClr val="0070C0"/>
            </a:solidFill>
          </a:endParaRPr>
        </a:p>
      </dgm:t>
    </dgm:pt>
    <dgm:pt modelId="{E5C4430E-C3B2-42A7-B950-FCBA3844E509}" cxnId="{B82ECB3E-9013-4853-A27C-497CC45EA5D9}" type="sibTrans">
      <dgm:prSet/>
      <dgm:spPr/>
      <dgm:t>
        <a:bodyPr/>
        <a:lstStyle/>
        <a:p>
          <a:endParaRPr lang="ru-RU"/>
        </a:p>
      </dgm:t>
    </dgm:pt>
    <dgm:pt modelId="{A581BE17-48F7-4CCD-B1F0-28DEEEFE0AB7}" cxnId="{B82ECB3E-9013-4853-A27C-497CC45EA5D9}" type="parTrans">
      <dgm:prSet/>
      <dgm:spPr/>
      <dgm:t>
        <a:bodyPr/>
        <a:lstStyle/>
        <a:p>
          <a:endParaRPr lang="ru-RU"/>
        </a:p>
      </dgm:t>
    </dgm:pt>
    <dgm:pt modelId="{2E32B12A-4E24-4073-90F4-C6B8B15E4C1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Подбор литературы, презентаций, фотографий, плакатов. Подготовка материала для изобразительной и продуктивной деятельности детей.</a:t>
          </a:r>
          <a:endParaRPr lang="ru-RU" sz="1600" dirty="0">
            <a:solidFill>
              <a:srgbClr val="0070C0"/>
            </a:solidFill>
          </a:endParaRPr>
        </a:p>
      </dgm:t>
    </dgm:pt>
    <dgm:pt modelId="{017F5F17-5E86-4318-BF93-6082D5B79B56}" cxnId="{5A687882-AA1A-4CF2-BA0F-AF6FC15E8522}" type="parTrans">
      <dgm:prSet/>
      <dgm:spPr/>
      <dgm:t>
        <a:bodyPr/>
        <a:lstStyle/>
        <a:p>
          <a:endParaRPr lang="ru-RU"/>
        </a:p>
      </dgm:t>
    </dgm:pt>
    <dgm:pt modelId="{17EB43E2-8C98-4951-B178-E13B348D673F}" cxnId="{5A687882-AA1A-4CF2-BA0F-AF6FC15E8522}" type="sibTrans">
      <dgm:prSet/>
      <dgm:spPr/>
      <dgm:t>
        <a:bodyPr/>
        <a:lstStyle/>
        <a:p>
          <a:endParaRPr lang="ru-RU"/>
        </a:p>
      </dgm:t>
    </dgm:pt>
    <dgm:pt modelId="{FF632AEA-7974-4CDA-B75E-D560DCBB0ED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Проведение занятий с элементами зимних видов спорта.</a:t>
          </a:r>
          <a:endParaRPr lang="ru-RU" sz="1600" dirty="0">
            <a:solidFill>
              <a:srgbClr val="0070C0"/>
            </a:solidFill>
          </a:endParaRPr>
        </a:p>
      </dgm:t>
    </dgm:pt>
    <dgm:pt modelId="{79803C7E-25FF-4A48-BA1F-7FA33BDCDE42}" cxnId="{7403DB75-B9CA-42B4-9BE0-473A9BD13754}" type="parTrans">
      <dgm:prSet/>
      <dgm:spPr/>
      <dgm:t>
        <a:bodyPr/>
        <a:lstStyle/>
        <a:p>
          <a:endParaRPr lang="ru-RU"/>
        </a:p>
      </dgm:t>
    </dgm:pt>
    <dgm:pt modelId="{26580A53-D5D5-448A-9F9F-B196D8AEF7DA}" cxnId="{7403DB75-B9CA-42B4-9BE0-473A9BD13754}" type="sibTrans">
      <dgm:prSet/>
      <dgm:spPr/>
      <dgm:t>
        <a:bodyPr/>
        <a:lstStyle/>
        <a:p>
          <a:endParaRPr lang="ru-RU"/>
        </a:p>
      </dgm:t>
    </dgm:pt>
    <dgm:pt modelId="{875F5943-0D81-4E67-8145-C4D9AB4C46D6}">
      <dgm:prSet custT="1"/>
      <dgm:spPr/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Проведение подвижных игр в зале и на улице.</a:t>
          </a:r>
          <a:endParaRPr lang="ru-RU" sz="1600" b="0" i="0" dirty="0">
            <a:solidFill>
              <a:srgbClr val="0070C0"/>
            </a:solidFill>
          </a:endParaRPr>
        </a:p>
      </dgm:t>
    </dgm:pt>
    <dgm:pt modelId="{6E12CA59-33AE-459A-AFA7-807E0D1142E2}" cxnId="{8FE859E4-61E7-48B2-9F56-31B17EF733C2}" type="parTrans">
      <dgm:prSet/>
      <dgm:spPr/>
      <dgm:t>
        <a:bodyPr/>
        <a:lstStyle/>
        <a:p>
          <a:endParaRPr lang="ru-RU"/>
        </a:p>
      </dgm:t>
    </dgm:pt>
    <dgm:pt modelId="{06A849B4-73A6-4D2C-A4F0-30AAF96641F7}" cxnId="{8FE859E4-61E7-48B2-9F56-31B17EF733C2}" type="sibTrans">
      <dgm:prSet/>
      <dgm:spPr/>
      <dgm:t>
        <a:bodyPr/>
        <a:lstStyle/>
        <a:p>
          <a:endParaRPr lang="ru-RU"/>
        </a:p>
      </dgm:t>
    </dgm:pt>
    <dgm:pt modelId="{43C62CB1-5974-4E85-9A29-079A9B05F163}">
      <dgm:prSet custT="1"/>
      <dgm:spPr/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Привлечение родителей к участию в проекте.</a:t>
          </a:r>
          <a:endParaRPr lang="ru-RU" sz="1600" b="0" i="0" dirty="0">
            <a:solidFill>
              <a:srgbClr val="0070C0"/>
            </a:solidFill>
          </a:endParaRPr>
        </a:p>
      </dgm:t>
    </dgm:pt>
    <dgm:pt modelId="{570BDBAD-182D-4D17-ADFA-8E2E45C9605F}" cxnId="{75799D2A-3954-4D51-A979-48554068B640}" type="parTrans">
      <dgm:prSet/>
      <dgm:spPr/>
      <dgm:t>
        <a:bodyPr/>
        <a:lstStyle/>
        <a:p>
          <a:endParaRPr lang="ru-RU"/>
        </a:p>
      </dgm:t>
    </dgm:pt>
    <dgm:pt modelId="{C15F0A9B-1DEE-43A6-9417-313013F9486E}" cxnId="{75799D2A-3954-4D51-A979-48554068B640}" type="sibTrans">
      <dgm:prSet/>
      <dgm:spPr/>
      <dgm:t>
        <a:bodyPr/>
        <a:lstStyle/>
        <a:p>
          <a:endParaRPr lang="ru-RU"/>
        </a:p>
      </dgm:t>
    </dgm:pt>
    <dgm:pt modelId="{9EB25DC4-4ED5-47DC-965C-E650B22AC81A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Выставка работ дошкольников</a:t>
          </a:r>
          <a:endParaRPr lang="ru-RU" sz="1600" dirty="0">
            <a:solidFill>
              <a:srgbClr val="0070C0"/>
            </a:solidFill>
          </a:endParaRPr>
        </a:p>
      </dgm:t>
    </dgm:pt>
    <dgm:pt modelId="{0DF91D93-97A2-4B72-A893-591EA9FE1E42}" cxnId="{3321A609-1041-4127-8E88-7893D5D0F174}" type="parTrans">
      <dgm:prSet/>
      <dgm:spPr/>
      <dgm:t>
        <a:bodyPr/>
        <a:lstStyle/>
        <a:p>
          <a:endParaRPr lang="ru-RU"/>
        </a:p>
      </dgm:t>
    </dgm:pt>
    <dgm:pt modelId="{F5073502-73C1-45BD-8C4A-88B505E98760}" cxnId="{3321A609-1041-4127-8E88-7893D5D0F174}" type="sibTrans">
      <dgm:prSet/>
      <dgm:spPr/>
      <dgm:t>
        <a:bodyPr/>
        <a:lstStyle/>
        <a:p>
          <a:endParaRPr lang="ru-RU"/>
        </a:p>
      </dgm:t>
    </dgm:pt>
    <dgm:pt modelId="{F6295FC5-3014-4E8B-BDE0-1DA0936D888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Рассматривание иллюстраций о зимних видах спорта.</a:t>
          </a:r>
          <a:endParaRPr lang="ru-RU" sz="1600" dirty="0">
            <a:solidFill>
              <a:srgbClr val="0070C0"/>
            </a:solidFill>
          </a:endParaRPr>
        </a:p>
      </dgm:t>
    </dgm:pt>
    <dgm:pt modelId="{1F74CC8E-0B91-4E32-908B-F27AAA998897}" cxnId="{4E52FBBA-B75B-4B23-91B6-9D5000F78430}" type="parTrans">
      <dgm:prSet/>
      <dgm:spPr/>
      <dgm:t>
        <a:bodyPr/>
        <a:lstStyle/>
        <a:p>
          <a:endParaRPr lang="ru-RU"/>
        </a:p>
      </dgm:t>
    </dgm:pt>
    <dgm:pt modelId="{D644CF87-7EA0-493E-9B6F-8763EEEF75A7}" cxnId="{4E52FBBA-B75B-4B23-91B6-9D5000F78430}" type="sibTrans">
      <dgm:prSet/>
      <dgm:spPr/>
      <dgm:t>
        <a:bodyPr/>
        <a:lstStyle/>
        <a:p>
          <a:endParaRPr lang="ru-RU"/>
        </a:p>
      </dgm:t>
    </dgm:pt>
    <dgm:pt modelId="{8274C7D8-12C6-4276-8CA0-F02C9AB27E24}">
      <dgm:prSet custT="1"/>
      <dgm:spPr/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Просмотр презентации «Зимние Олимпийские игры».</a:t>
          </a:r>
          <a:endParaRPr lang="ru-RU" sz="1600" b="0" i="0" dirty="0">
            <a:solidFill>
              <a:srgbClr val="0070C0"/>
            </a:solidFill>
          </a:endParaRPr>
        </a:p>
      </dgm:t>
    </dgm:pt>
    <dgm:pt modelId="{CF0EE4A0-F708-45C4-82B2-CC4C773453EA}" cxnId="{69D785BF-BCF6-4D5F-9723-9E122FA9004C}" type="parTrans">
      <dgm:prSet/>
      <dgm:spPr/>
      <dgm:t>
        <a:bodyPr/>
        <a:lstStyle/>
        <a:p>
          <a:endParaRPr lang="ru-RU"/>
        </a:p>
      </dgm:t>
    </dgm:pt>
    <dgm:pt modelId="{BD4A0995-32B1-456B-9803-EC0BA220C2D1}" cxnId="{69D785BF-BCF6-4D5F-9723-9E122FA9004C}" type="sibTrans">
      <dgm:prSet/>
      <dgm:spPr/>
      <dgm:t>
        <a:bodyPr/>
        <a:lstStyle/>
        <a:p>
          <a:endParaRPr lang="ru-RU"/>
        </a:p>
      </dgm:t>
    </dgm:pt>
    <dgm:pt modelId="{B6D2AC9D-91E9-4DED-B337-441126AAA112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Спортивное развлечение </a:t>
          </a:r>
          <a:r>
            <a:rPr lang="ru-RU" sz="1600" dirty="0" smtClean="0">
              <a:solidFill>
                <a:srgbClr val="0070C0"/>
              </a:solidFill>
            </a:rPr>
            <a:t>«Мы </a:t>
          </a:r>
          <a:br>
            <a:rPr lang="ru-RU" sz="1600" dirty="0" smtClean="0">
              <a:solidFill>
                <a:srgbClr val="0070C0"/>
              </a:solidFill>
            </a:rPr>
          </a:br>
          <a:r>
            <a:rPr lang="ru-RU" sz="1600" dirty="0" smtClean="0">
              <a:solidFill>
                <a:srgbClr val="0070C0"/>
              </a:solidFill>
            </a:rPr>
            <a:t>мороза не боимся!»</a:t>
          </a:r>
          <a:endParaRPr lang="ru-RU" sz="1600" dirty="0">
            <a:solidFill>
              <a:srgbClr val="0070C0"/>
            </a:solidFill>
          </a:endParaRPr>
        </a:p>
      </dgm:t>
    </dgm:pt>
    <dgm:pt modelId="{70316192-30E6-435A-B036-2093E72A1AA5}" cxnId="{D40DB6B4-862D-4633-9C1A-7AC1883AC4AC}" type="parTrans">
      <dgm:prSet/>
      <dgm:spPr/>
      <dgm:t>
        <a:bodyPr/>
        <a:lstStyle/>
        <a:p>
          <a:endParaRPr lang="ru-RU"/>
        </a:p>
      </dgm:t>
    </dgm:pt>
    <dgm:pt modelId="{D1934451-000E-479A-8FD2-C1C94B6BADB6}" cxnId="{D40DB6B4-862D-4633-9C1A-7AC1883AC4AC}" type="sibTrans">
      <dgm:prSet/>
      <dgm:spPr/>
      <dgm:t>
        <a:bodyPr/>
        <a:lstStyle/>
        <a:p>
          <a:endParaRPr lang="ru-RU"/>
        </a:p>
      </dgm:t>
    </dgm:pt>
    <dgm:pt modelId="{B6642384-05B7-45EA-BE38-51F7BE66894F}">
      <dgm:prSet custT="1"/>
      <dgm:spPr/>
      <dgm:t>
        <a:bodyPr/>
        <a:lstStyle/>
        <a:p>
          <a:r>
            <a:rPr lang="ru-RU" sz="1600" b="0" i="0" dirty="0" smtClean="0">
              <a:solidFill>
                <a:srgbClr val="0070C0"/>
              </a:solidFill>
            </a:rPr>
            <a:t>Проведение занятий продуктивной</a:t>
          </a:r>
          <a:br>
            <a:rPr lang="ru-RU" sz="1600" b="0" i="0" dirty="0" smtClean="0">
              <a:solidFill>
                <a:srgbClr val="0070C0"/>
              </a:solidFill>
            </a:rPr>
          </a:br>
          <a:r>
            <a:rPr lang="ru-RU" sz="1600" b="0" i="0" dirty="0" smtClean="0">
              <a:solidFill>
                <a:srgbClr val="0070C0"/>
              </a:solidFill>
            </a:rPr>
            <a:t> деятельностью</a:t>
          </a:r>
          <a:endParaRPr lang="ru-RU" sz="1600" b="0" i="0" dirty="0">
            <a:solidFill>
              <a:srgbClr val="0070C0"/>
            </a:solidFill>
          </a:endParaRPr>
        </a:p>
      </dgm:t>
    </dgm:pt>
    <dgm:pt modelId="{25F783CC-D756-48E3-B9B1-5859F14E4737}" cxnId="{E73BB537-C984-41A1-B63F-E19C32900A6D}" type="sibTrans">
      <dgm:prSet/>
      <dgm:spPr/>
      <dgm:t>
        <a:bodyPr/>
        <a:lstStyle/>
        <a:p>
          <a:endParaRPr lang="ru-RU"/>
        </a:p>
      </dgm:t>
    </dgm:pt>
    <dgm:pt modelId="{174C8988-14D6-4CB4-827F-755FDC1547A2}" cxnId="{E73BB537-C984-41A1-B63F-E19C32900A6D}" type="parTrans">
      <dgm:prSet/>
      <dgm:spPr/>
      <dgm:t>
        <a:bodyPr/>
        <a:lstStyle/>
        <a:p>
          <a:endParaRPr lang="ru-RU"/>
        </a:p>
      </dgm:t>
    </dgm:pt>
    <dgm:pt modelId="{2F6EC91A-9048-46EA-96F4-19E1EF728C82}" type="pres">
      <dgm:prSet presAssocID="{F9BB0660-2BF4-49E0-8672-E999B407E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1CEED-A2D6-4A60-AAE4-E5C2FB0E2AA3}" type="pres">
      <dgm:prSet presAssocID="{12D0C72A-6E66-4A8D-86F1-6619D6BC19F1}" presName="parentLin" presStyleCnt="0"/>
      <dgm:spPr/>
    </dgm:pt>
    <dgm:pt modelId="{1AF366BF-629E-42B7-8351-C2AFC209996C}" type="pres">
      <dgm:prSet presAssocID="{12D0C72A-6E66-4A8D-86F1-6619D6BC1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AD9956-4AC3-4A77-BD22-3789E8EB06D6}" type="pres">
      <dgm:prSet presAssocID="{12D0C72A-6E66-4A8D-86F1-6619D6BC19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9B8BE-8CA8-428D-95D2-1FE9303EEAEE}" type="pres">
      <dgm:prSet presAssocID="{12D0C72A-6E66-4A8D-86F1-6619D6BC19F1}" presName="negativeSpace" presStyleCnt="0"/>
      <dgm:spPr/>
    </dgm:pt>
    <dgm:pt modelId="{34963852-100D-48C6-919F-25FB9FAF6473}" type="pres">
      <dgm:prSet presAssocID="{12D0C72A-6E66-4A8D-86F1-6619D6BC19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091AB-5E4A-437D-BF83-B94D740B3EC1}" type="pres">
      <dgm:prSet presAssocID="{800F7157-6C7B-4CB1-BA0A-1F8EEA34ED7D}" presName="spaceBetweenRectangles" presStyleCnt="0"/>
      <dgm:spPr/>
    </dgm:pt>
    <dgm:pt modelId="{D3E09F93-F687-4760-9198-12F8ED2D79AD}" type="pres">
      <dgm:prSet presAssocID="{7288B210-DBBA-42DB-920D-BAA7038A16A2}" presName="parentLin" presStyleCnt="0"/>
      <dgm:spPr/>
    </dgm:pt>
    <dgm:pt modelId="{158D7634-4DB7-43BE-A215-7B413985D5E1}" type="pres">
      <dgm:prSet presAssocID="{7288B210-DBBA-42DB-920D-BAA7038A16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A8072D-BE3A-4C62-AEE6-8DAA90FDF7FE}" type="pres">
      <dgm:prSet presAssocID="{7288B210-DBBA-42DB-920D-BAA7038A16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32CAA-99FF-46F7-B838-7CA21028B5F7}" type="pres">
      <dgm:prSet presAssocID="{7288B210-DBBA-42DB-920D-BAA7038A16A2}" presName="negativeSpace" presStyleCnt="0"/>
      <dgm:spPr/>
    </dgm:pt>
    <dgm:pt modelId="{F3C1E1FE-7C2C-4661-A976-CD09EC9C787B}" type="pres">
      <dgm:prSet presAssocID="{7288B210-DBBA-42DB-920D-BAA7038A16A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81821-4F1F-44C6-88A0-A2207917AC88}" type="pres">
      <dgm:prSet presAssocID="{BF0060B1-9892-4DF6-8E48-22945B09C508}" presName="spaceBetweenRectangles" presStyleCnt="0"/>
      <dgm:spPr/>
    </dgm:pt>
    <dgm:pt modelId="{7EE4B876-20F8-447B-9304-2511E2AEA240}" type="pres">
      <dgm:prSet presAssocID="{97D4BBCB-BD38-47D8-978F-07032ADFAEC1}" presName="parentLin" presStyleCnt="0"/>
      <dgm:spPr/>
    </dgm:pt>
    <dgm:pt modelId="{EF41AE4A-D7A9-43EF-82B8-404F612D5803}" type="pres">
      <dgm:prSet presAssocID="{97D4BBCB-BD38-47D8-978F-07032ADFAEC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C800FF-D0C1-4A62-B7D3-BBB42A3C3509}" type="pres">
      <dgm:prSet presAssocID="{97D4BBCB-BD38-47D8-978F-07032ADFA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C070-A311-4D4E-9890-E8BD43507CC7}" type="pres">
      <dgm:prSet presAssocID="{97D4BBCB-BD38-47D8-978F-07032ADFAEC1}" presName="negativeSpace" presStyleCnt="0"/>
      <dgm:spPr/>
    </dgm:pt>
    <dgm:pt modelId="{E5A4F8A8-0888-447F-B609-FC3BD0A67E15}" type="pres">
      <dgm:prSet presAssocID="{97D4BBCB-BD38-47D8-978F-07032ADFAEC1}" presName="childText" presStyleLbl="conFgAcc1" presStyleIdx="2" presStyleCnt="3" custLinFactNeighborY="27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ECB3E-9013-4853-A27C-497CC45EA5D9}" srcId="{12D0C72A-6E66-4A8D-86F1-6619D6BC19F1}" destId="{6FDF007E-E77C-48EA-852B-2BCDA26019B9}" srcOrd="2" destOrd="0" parTransId="{A581BE17-48F7-4CCD-B1F0-28DEEEFE0AB7}" sibTransId="{E5C4430E-C3B2-42A7-B950-FCBA3844E509}"/>
    <dgm:cxn modelId="{5073C7ED-45AF-4CD1-B950-66C26E980A0E}" type="presOf" srcId="{12D0C72A-6E66-4A8D-86F1-6619D6BC19F1}" destId="{10AD9956-4AC3-4A77-BD22-3789E8EB06D6}" srcOrd="1" destOrd="0" presId="urn:microsoft.com/office/officeart/2005/8/layout/list1"/>
    <dgm:cxn modelId="{69D785BF-BCF6-4D5F-9723-9E122FA9004C}" srcId="{12D0C72A-6E66-4A8D-86F1-6619D6BC19F1}" destId="{8274C7D8-12C6-4276-8CA0-F02C9AB27E24}" srcOrd="1" destOrd="0" parTransId="{CF0EE4A0-F708-45C4-82B2-CC4C773453EA}" sibTransId="{BD4A0995-32B1-456B-9803-EC0BA220C2D1}"/>
    <dgm:cxn modelId="{7403DB75-B9CA-42B4-9BE0-473A9BD13754}" srcId="{7288B210-DBBA-42DB-920D-BAA7038A16A2}" destId="{FF632AEA-7974-4CDA-B75E-D560DCBB0ED9}" srcOrd="0" destOrd="0" parTransId="{79803C7E-25FF-4A48-BA1F-7FA33BDCDE42}" sibTransId="{26580A53-D5D5-448A-9F9F-B196D8AEF7DA}"/>
    <dgm:cxn modelId="{1352C11A-3F6A-48BD-8B2F-E0EB95EAEE86}" type="presOf" srcId="{62A1BB6F-1761-498A-B8CB-24324F3B4AC4}" destId="{34963852-100D-48C6-919F-25FB9FAF6473}" srcOrd="0" destOrd="4" presId="urn:microsoft.com/office/officeart/2005/8/layout/list1"/>
    <dgm:cxn modelId="{BD91383B-92C0-4934-8218-96697FD4E254}" type="presOf" srcId="{9EB25DC4-4ED5-47DC-965C-E650B22AC81A}" destId="{E5A4F8A8-0888-447F-B609-FC3BD0A67E15}" srcOrd="0" destOrd="1" presId="urn:microsoft.com/office/officeart/2005/8/layout/list1"/>
    <dgm:cxn modelId="{EED19276-1670-430F-875E-1572AC3E4CF4}" type="presOf" srcId="{43C62CB1-5974-4E85-9A29-079A9B05F163}" destId="{F3C1E1FE-7C2C-4661-A976-CD09EC9C787B}" srcOrd="0" destOrd="3" presId="urn:microsoft.com/office/officeart/2005/8/layout/list1"/>
    <dgm:cxn modelId="{75799D2A-3954-4D51-A979-48554068B640}" srcId="{7288B210-DBBA-42DB-920D-BAA7038A16A2}" destId="{43C62CB1-5974-4E85-9A29-079A9B05F163}" srcOrd="3" destOrd="0" parTransId="{570BDBAD-182D-4D17-ADFA-8E2E45C9605F}" sibTransId="{C15F0A9B-1DEE-43A6-9417-313013F9486E}"/>
    <dgm:cxn modelId="{5A687882-AA1A-4CF2-BA0F-AF6FC15E8522}" srcId="{12D0C72A-6E66-4A8D-86F1-6619D6BC19F1}" destId="{2E32B12A-4E24-4073-90F4-C6B8B15E4C19}" srcOrd="3" destOrd="0" parTransId="{017F5F17-5E86-4318-BF93-6082D5B79B56}" sibTransId="{17EB43E2-8C98-4951-B178-E13B348D673F}"/>
    <dgm:cxn modelId="{EB7E2A32-101F-4319-82D1-11C8002F5FF6}" srcId="{F9BB0660-2BF4-49E0-8672-E999B407E40B}" destId="{97D4BBCB-BD38-47D8-978F-07032ADFAEC1}" srcOrd="2" destOrd="0" parTransId="{83936439-F15C-472A-B534-7DC6D8734FFC}" sibTransId="{F0FD2AC6-6184-44A2-95B4-9F1D0C053268}"/>
    <dgm:cxn modelId="{183905F3-1FBE-4BD5-A576-4AA9A9939B05}" type="presOf" srcId="{2E32B12A-4E24-4073-90F4-C6B8B15E4C19}" destId="{34963852-100D-48C6-919F-25FB9FAF6473}" srcOrd="0" destOrd="3" presId="urn:microsoft.com/office/officeart/2005/8/layout/list1"/>
    <dgm:cxn modelId="{323360A5-84D8-4B85-B3B5-EA2D4FBD8A3E}" type="presOf" srcId="{7288B210-DBBA-42DB-920D-BAA7038A16A2}" destId="{BBA8072D-BE3A-4C62-AEE6-8DAA90FDF7FE}" srcOrd="1" destOrd="0" presId="urn:microsoft.com/office/officeart/2005/8/layout/list1"/>
    <dgm:cxn modelId="{D40DB6B4-862D-4633-9C1A-7AC1883AC4AC}" srcId="{97D4BBCB-BD38-47D8-978F-07032ADFAEC1}" destId="{B6D2AC9D-91E9-4DED-B337-441126AAA112}" srcOrd="0" destOrd="0" parTransId="{70316192-30E6-435A-B036-2093E72A1AA5}" sibTransId="{D1934451-000E-479A-8FD2-C1C94B6BADB6}"/>
    <dgm:cxn modelId="{AB3EF2BD-AF73-4990-B18C-9A21AA1A3D1A}" srcId="{97D4BBCB-BD38-47D8-978F-07032ADFAEC1}" destId="{494D140E-B7E6-4E39-B81F-A33E3CEA5D4C}" srcOrd="2" destOrd="0" parTransId="{85AAC7EE-AF79-4563-8F10-0EE4C75B653E}" sibTransId="{17D26AE5-ED7D-4F8C-AD9E-6DF09C5C1092}"/>
    <dgm:cxn modelId="{2FDEC44D-A801-47AA-91AC-B4C56E72252D}" type="presOf" srcId="{6FDF007E-E77C-48EA-852B-2BCDA26019B9}" destId="{34963852-100D-48C6-919F-25FB9FAF6473}" srcOrd="0" destOrd="2" presId="urn:microsoft.com/office/officeart/2005/8/layout/list1"/>
    <dgm:cxn modelId="{78EB585E-97E9-4463-9F42-D7876A58D2BC}" type="presOf" srcId="{875F5943-0D81-4E67-8145-C4D9AB4C46D6}" destId="{F3C1E1FE-7C2C-4661-A976-CD09EC9C787B}" srcOrd="0" destOrd="1" presId="urn:microsoft.com/office/officeart/2005/8/layout/list1"/>
    <dgm:cxn modelId="{E73BB537-C984-41A1-B63F-E19C32900A6D}" srcId="{7288B210-DBBA-42DB-920D-BAA7038A16A2}" destId="{B6642384-05B7-45EA-BE38-51F7BE66894F}" srcOrd="2" destOrd="0" parTransId="{174C8988-14D6-4CB4-827F-755FDC1547A2}" sibTransId="{25F783CC-D756-48E3-B9B1-5859F14E4737}"/>
    <dgm:cxn modelId="{14925104-4D81-43BB-9142-64565237A73B}" type="presOf" srcId="{97D4BBCB-BD38-47D8-978F-07032ADFAEC1}" destId="{CAC800FF-D0C1-4A62-B7D3-BBB42A3C3509}" srcOrd="1" destOrd="0" presId="urn:microsoft.com/office/officeart/2005/8/layout/list1"/>
    <dgm:cxn modelId="{105B9F65-7A01-4DBC-AFFB-45A97637A5BC}" type="presOf" srcId="{B6642384-05B7-45EA-BE38-51F7BE66894F}" destId="{F3C1E1FE-7C2C-4661-A976-CD09EC9C787B}" srcOrd="0" destOrd="2" presId="urn:microsoft.com/office/officeart/2005/8/layout/list1"/>
    <dgm:cxn modelId="{1DE6444C-A18E-463E-A728-3E8202A4D030}" type="presOf" srcId="{8274C7D8-12C6-4276-8CA0-F02C9AB27E24}" destId="{34963852-100D-48C6-919F-25FB9FAF6473}" srcOrd="0" destOrd="1" presId="urn:microsoft.com/office/officeart/2005/8/layout/list1"/>
    <dgm:cxn modelId="{EAEF6CD8-45A1-4AAF-935B-2264325C9434}" type="presOf" srcId="{7288B210-DBBA-42DB-920D-BAA7038A16A2}" destId="{158D7634-4DB7-43BE-A215-7B413985D5E1}" srcOrd="0" destOrd="0" presId="urn:microsoft.com/office/officeart/2005/8/layout/list1"/>
    <dgm:cxn modelId="{2A0CE201-D642-4141-AD05-5EB1CDFA4BC3}" srcId="{F9BB0660-2BF4-49E0-8672-E999B407E40B}" destId="{7288B210-DBBA-42DB-920D-BAA7038A16A2}" srcOrd="1" destOrd="0" parTransId="{D48C3AED-2F4D-4C5A-9CC8-AC2D86E93276}" sibTransId="{BF0060B1-9892-4DF6-8E48-22945B09C508}"/>
    <dgm:cxn modelId="{3321A609-1041-4127-8E88-7893D5D0F174}" srcId="{97D4BBCB-BD38-47D8-978F-07032ADFAEC1}" destId="{9EB25DC4-4ED5-47DC-965C-E650B22AC81A}" srcOrd="1" destOrd="0" parTransId="{0DF91D93-97A2-4B72-A893-591EA9FE1E42}" sibTransId="{F5073502-73C1-45BD-8C4A-88B505E98760}"/>
    <dgm:cxn modelId="{8FE859E4-61E7-48B2-9F56-31B17EF733C2}" srcId="{7288B210-DBBA-42DB-920D-BAA7038A16A2}" destId="{875F5943-0D81-4E67-8145-C4D9AB4C46D6}" srcOrd="1" destOrd="0" parTransId="{6E12CA59-33AE-459A-AFA7-807E0D1142E2}" sibTransId="{06A849B4-73A6-4D2C-A4F0-30AAF96641F7}"/>
    <dgm:cxn modelId="{012E3892-91D2-4CB9-9785-6FF2B10F726E}" type="presOf" srcId="{F9BB0660-2BF4-49E0-8672-E999B407E40B}" destId="{2F6EC91A-9048-46EA-96F4-19E1EF728C82}" srcOrd="0" destOrd="0" presId="urn:microsoft.com/office/officeart/2005/8/layout/list1"/>
    <dgm:cxn modelId="{86E95AD1-FCB0-4455-A5F5-4DD17B7DA622}" srcId="{F9BB0660-2BF4-49E0-8672-E999B407E40B}" destId="{12D0C72A-6E66-4A8D-86F1-6619D6BC19F1}" srcOrd="0" destOrd="0" parTransId="{F8353388-E0F8-47A3-A776-3A1A2D5AE464}" sibTransId="{800F7157-6C7B-4CB1-BA0A-1F8EEA34ED7D}"/>
    <dgm:cxn modelId="{4E52FBBA-B75B-4B23-91B6-9D5000F78430}" srcId="{12D0C72A-6E66-4A8D-86F1-6619D6BC19F1}" destId="{F6295FC5-3014-4E8B-BDE0-1DA0936D8889}" srcOrd="0" destOrd="0" parTransId="{1F74CC8E-0B91-4E32-908B-F27AAA998897}" sibTransId="{D644CF87-7EA0-493E-9B6F-8763EEEF75A7}"/>
    <dgm:cxn modelId="{300A42E6-2C02-49FC-AB29-7CB2BFAB1B46}" type="presOf" srcId="{12D0C72A-6E66-4A8D-86F1-6619D6BC19F1}" destId="{1AF366BF-629E-42B7-8351-C2AFC209996C}" srcOrd="0" destOrd="0" presId="urn:microsoft.com/office/officeart/2005/8/layout/list1"/>
    <dgm:cxn modelId="{0F177B99-34C6-4F2B-B3F6-FDE539D12B75}" srcId="{12D0C72A-6E66-4A8D-86F1-6619D6BC19F1}" destId="{62A1BB6F-1761-498A-B8CB-24324F3B4AC4}" srcOrd="4" destOrd="0" parTransId="{7E326F7E-3940-4E8C-ABFE-DDA303B4B3E8}" sibTransId="{FE0A99E7-22D3-462F-AF68-0DD07DC4DAA1}"/>
    <dgm:cxn modelId="{6797A2EC-8394-4A11-89A1-C87DDD2A95D8}" type="presOf" srcId="{97D4BBCB-BD38-47D8-978F-07032ADFAEC1}" destId="{EF41AE4A-D7A9-43EF-82B8-404F612D5803}" srcOrd="0" destOrd="0" presId="urn:microsoft.com/office/officeart/2005/8/layout/list1"/>
    <dgm:cxn modelId="{9E2491B6-73B5-4245-9B76-94B1D3EFDC94}" type="presOf" srcId="{F6295FC5-3014-4E8B-BDE0-1DA0936D8889}" destId="{34963852-100D-48C6-919F-25FB9FAF6473}" srcOrd="0" destOrd="0" presId="urn:microsoft.com/office/officeart/2005/8/layout/list1"/>
    <dgm:cxn modelId="{EBCDBBDB-4DEF-4378-915F-6C4AEB1614B4}" type="presOf" srcId="{494D140E-B7E6-4E39-B81F-A33E3CEA5D4C}" destId="{E5A4F8A8-0888-447F-B609-FC3BD0A67E15}" srcOrd="0" destOrd="2" presId="urn:microsoft.com/office/officeart/2005/8/layout/list1"/>
    <dgm:cxn modelId="{A10C2908-8A3E-4A4F-917B-5DF7A0576DC4}" type="presOf" srcId="{B6D2AC9D-91E9-4DED-B337-441126AAA112}" destId="{E5A4F8A8-0888-447F-B609-FC3BD0A67E15}" srcOrd="0" destOrd="0" presId="urn:microsoft.com/office/officeart/2005/8/layout/list1"/>
    <dgm:cxn modelId="{83258277-656B-4DD1-A518-C756AA06DD7E}" type="presOf" srcId="{FF632AEA-7974-4CDA-B75E-D560DCBB0ED9}" destId="{F3C1E1FE-7C2C-4661-A976-CD09EC9C787B}" srcOrd="0" destOrd="0" presId="urn:microsoft.com/office/officeart/2005/8/layout/list1"/>
    <dgm:cxn modelId="{5C05B90F-B542-46A4-AB9E-C1D103382767}" type="presParOf" srcId="{2F6EC91A-9048-46EA-96F4-19E1EF728C82}" destId="{6B51CEED-A2D6-4A60-AAE4-E5C2FB0E2AA3}" srcOrd="0" destOrd="0" presId="urn:microsoft.com/office/officeart/2005/8/layout/list1"/>
    <dgm:cxn modelId="{487D06DF-2CB7-4046-A637-655D30B5634C}" type="presParOf" srcId="{6B51CEED-A2D6-4A60-AAE4-E5C2FB0E2AA3}" destId="{1AF366BF-629E-42B7-8351-C2AFC209996C}" srcOrd="0" destOrd="0" presId="urn:microsoft.com/office/officeart/2005/8/layout/list1"/>
    <dgm:cxn modelId="{64D5BCD6-55F9-4A4B-8C2E-20844B7C6A95}" type="presParOf" srcId="{6B51CEED-A2D6-4A60-AAE4-E5C2FB0E2AA3}" destId="{10AD9956-4AC3-4A77-BD22-3789E8EB06D6}" srcOrd="1" destOrd="0" presId="urn:microsoft.com/office/officeart/2005/8/layout/list1"/>
    <dgm:cxn modelId="{D0164C09-1C31-4672-8323-AFFAFF1B0DF6}" type="presParOf" srcId="{2F6EC91A-9048-46EA-96F4-19E1EF728C82}" destId="{F499B8BE-8CA8-428D-95D2-1FE9303EEAEE}" srcOrd="1" destOrd="0" presId="urn:microsoft.com/office/officeart/2005/8/layout/list1"/>
    <dgm:cxn modelId="{52D3A68B-D7AE-46ED-8A6E-192B202EC059}" type="presParOf" srcId="{2F6EC91A-9048-46EA-96F4-19E1EF728C82}" destId="{34963852-100D-48C6-919F-25FB9FAF6473}" srcOrd="2" destOrd="0" presId="urn:microsoft.com/office/officeart/2005/8/layout/list1"/>
    <dgm:cxn modelId="{996A5C81-F581-46B7-B4A1-95456B2AD687}" type="presParOf" srcId="{2F6EC91A-9048-46EA-96F4-19E1EF728C82}" destId="{09D091AB-5E4A-437D-BF83-B94D740B3EC1}" srcOrd="3" destOrd="0" presId="urn:microsoft.com/office/officeart/2005/8/layout/list1"/>
    <dgm:cxn modelId="{8C95DEC0-338E-4DDC-98BD-C9C33FB16AB2}" type="presParOf" srcId="{2F6EC91A-9048-46EA-96F4-19E1EF728C82}" destId="{D3E09F93-F687-4760-9198-12F8ED2D79AD}" srcOrd="4" destOrd="0" presId="urn:microsoft.com/office/officeart/2005/8/layout/list1"/>
    <dgm:cxn modelId="{E28439E6-9496-40D9-9A6E-6CACB6C37406}" type="presParOf" srcId="{D3E09F93-F687-4760-9198-12F8ED2D79AD}" destId="{158D7634-4DB7-43BE-A215-7B413985D5E1}" srcOrd="0" destOrd="0" presId="urn:microsoft.com/office/officeart/2005/8/layout/list1"/>
    <dgm:cxn modelId="{5775B619-00D5-467D-9E2A-6FB5529D6EB0}" type="presParOf" srcId="{D3E09F93-F687-4760-9198-12F8ED2D79AD}" destId="{BBA8072D-BE3A-4C62-AEE6-8DAA90FDF7FE}" srcOrd="1" destOrd="0" presId="urn:microsoft.com/office/officeart/2005/8/layout/list1"/>
    <dgm:cxn modelId="{441106EB-1636-491A-BB20-1AC5B2C7AFB7}" type="presParOf" srcId="{2F6EC91A-9048-46EA-96F4-19E1EF728C82}" destId="{8EA32CAA-99FF-46F7-B838-7CA21028B5F7}" srcOrd="5" destOrd="0" presId="urn:microsoft.com/office/officeart/2005/8/layout/list1"/>
    <dgm:cxn modelId="{ED8F2594-23DA-4064-AC31-BADB7BB55477}" type="presParOf" srcId="{2F6EC91A-9048-46EA-96F4-19E1EF728C82}" destId="{F3C1E1FE-7C2C-4661-A976-CD09EC9C787B}" srcOrd="6" destOrd="0" presId="urn:microsoft.com/office/officeart/2005/8/layout/list1"/>
    <dgm:cxn modelId="{10C2ACB2-0565-4EDD-ADD6-B6769A9DFBCA}" type="presParOf" srcId="{2F6EC91A-9048-46EA-96F4-19E1EF728C82}" destId="{6AE81821-4F1F-44C6-88A0-A2207917AC88}" srcOrd="7" destOrd="0" presId="urn:microsoft.com/office/officeart/2005/8/layout/list1"/>
    <dgm:cxn modelId="{A2E403B0-F08C-4738-9EF2-2063ABCBC84D}" type="presParOf" srcId="{2F6EC91A-9048-46EA-96F4-19E1EF728C82}" destId="{7EE4B876-20F8-447B-9304-2511E2AEA240}" srcOrd="8" destOrd="0" presId="urn:microsoft.com/office/officeart/2005/8/layout/list1"/>
    <dgm:cxn modelId="{0AE5D409-A006-4E16-9C0F-128ABAE1F85E}" type="presParOf" srcId="{7EE4B876-20F8-447B-9304-2511E2AEA240}" destId="{EF41AE4A-D7A9-43EF-82B8-404F612D5803}" srcOrd="0" destOrd="0" presId="urn:microsoft.com/office/officeart/2005/8/layout/list1"/>
    <dgm:cxn modelId="{6C810D44-F5F5-4398-A16E-D66EAD523DD6}" type="presParOf" srcId="{7EE4B876-20F8-447B-9304-2511E2AEA240}" destId="{CAC800FF-D0C1-4A62-B7D3-BBB42A3C3509}" srcOrd="1" destOrd="0" presId="urn:microsoft.com/office/officeart/2005/8/layout/list1"/>
    <dgm:cxn modelId="{9764D5FC-73D7-4794-8F2A-2F9E506C61C4}" type="presParOf" srcId="{2F6EC91A-9048-46EA-96F4-19E1EF728C82}" destId="{CDDAC070-A311-4D4E-9890-E8BD43507CC7}" srcOrd="9" destOrd="0" presId="urn:microsoft.com/office/officeart/2005/8/layout/list1"/>
    <dgm:cxn modelId="{E3FB13F7-92BE-4CD7-9CA0-5659466938A7}" type="presParOf" srcId="{2F6EC91A-9048-46EA-96F4-19E1EF728C82}" destId="{E5A4F8A8-0888-447F-B609-FC3BD0A67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4785D-EA21-4ADE-A90D-90111C106600}" type="doc">
      <dgm:prSet loTypeId="urn:microsoft.com/office/officeart/2005/8/layout/hProcess7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A0BF529-41E1-45F2-A335-67523435CD29}">
      <dgm:prSet phldrT="[Текст]"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 anchor="ctr"/>
        <a:lstStyle/>
        <a:p>
          <a:r>
            <a:rPr lang="ru-RU" sz="2800" b="1" dirty="0" smtClean="0">
              <a:solidFill>
                <a:srgbClr val="D60093"/>
              </a:solidFill>
            </a:rPr>
            <a:t>1 неделя</a:t>
          </a:r>
          <a:endParaRPr lang="ru-RU" sz="2800" dirty="0">
            <a:solidFill>
              <a:srgbClr val="D60093"/>
            </a:solidFill>
          </a:endParaRPr>
        </a:p>
      </dgm:t>
    </dgm:pt>
    <dgm:pt modelId="{C13B171F-6429-4BF5-985F-90D9C42BBE69}" cxnId="{66C7A652-194E-4246-B0EF-5CFC9A9512BA}" type="parTrans">
      <dgm:prSet/>
      <dgm:spPr/>
      <dgm:t>
        <a:bodyPr/>
        <a:lstStyle/>
        <a:p>
          <a:endParaRPr lang="ru-RU"/>
        </a:p>
      </dgm:t>
    </dgm:pt>
    <dgm:pt modelId="{FF5A1976-2D4D-406B-B594-A440B96BCF98}" cxnId="{66C7A652-194E-4246-B0EF-5CFC9A9512BA}" type="sibTrans">
      <dgm:prSet/>
      <dgm:spPr/>
      <dgm:t>
        <a:bodyPr/>
        <a:lstStyle/>
        <a:p>
          <a:endParaRPr lang="ru-RU"/>
        </a:p>
      </dgm:t>
    </dgm:pt>
    <dgm:pt modelId="{14C67D64-2DC5-4CA8-BB0F-8E70B301DBFB}">
      <dgm:prSet phldrT="[Текст]" custT="1"/>
      <dgm:spPr/>
      <dgm:t>
        <a:bodyPr/>
        <a:lstStyle/>
        <a:p>
          <a:pPr>
            <a:lnSpc>
              <a:spcPts val="1400"/>
            </a:lnSpc>
          </a:pPr>
          <a:r>
            <a:rPr lang="ru-RU" sz="1750" b="0" i="0" dirty="0" smtClean="0">
              <a:solidFill>
                <a:srgbClr val="0066CC"/>
              </a:solidFill>
            </a:rPr>
            <a:t>31.01.2022г. - беседа на тему </a:t>
          </a:r>
          <a:r>
            <a:rPr lang="ru-RU" sz="1750" b="0" i="1" dirty="0" smtClean="0">
              <a:solidFill>
                <a:srgbClr val="0066CC"/>
              </a:solidFill>
            </a:rPr>
            <a:t>«Зимние виды спорта»</a:t>
          </a:r>
          <a:endParaRPr lang="ru-RU" sz="1750" dirty="0">
            <a:solidFill>
              <a:srgbClr val="0066CC"/>
            </a:solidFill>
          </a:endParaRPr>
        </a:p>
      </dgm:t>
    </dgm:pt>
    <dgm:pt modelId="{3DE146BC-FF42-44D2-A650-1B9E8E48FC92}" cxnId="{C23BA74F-7441-450F-8B3E-A7B7A7BDFB71}" type="parTrans">
      <dgm:prSet/>
      <dgm:spPr/>
      <dgm:t>
        <a:bodyPr/>
        <a:lstStyle/>
        <a:p>
          <a:endParaRPr lang="ru-RU"/>
        </a:p>
      </dgm:t>
    </dgm:pt>
    <dgm:pt modelId="{86D08987-2A1B-4269-B3CB-860BB4B67F96}" cxnId="{C23BA74F-7441-450F-8B3E-A7B7A7BDFB71}" type="sibTrans">
      <dgm:prSet/>
      <dgm:spPr/>
      <dgm:t>
        <a:bodyPr/>
        <a:lstStyle/>
        <a:p>
          <a:endParaRPr lang="ru-RU"/>
        </a:p>
      </dgm:t>
    </dgm:pt>
    <dgm:pt modelId="{B773716F-3EC5-42F0-9812-191BBF5438C7}">
      <dgm:prSet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2800" b="1" dirty="0" smtClean="0">
              <a:solidFill>
                <a:srgbClr val="D60093"/>
              </a:solidFill>
            </a:rPr>
            <a:t>2 неделя</a:t>
          </a:r>
          <a:endParaRPr lang="ru-RU" sz="2800" b="1" dirty="0">
            <a:solidFill>
              <a:srgbClr val="D60093"/>
            </a:solidFill>
          </a:endParaRPr>
        </a:p>
      </dgm:t>
    </dgm:pt>
    <dgm:pt modelId="{CD65CF99-AC1C-482D-989A-14C01669F339}" cxnId="{05B147B7-C747-4C57-BB8A-3DC19E25FE8C}" type="parTrans">
      <dgm:prSet/>
      <dgm:spPr/>
      <dgm:t>
        <a:bodyPr/>
        <a:lstStyle/>
        <a:p>
          <a:endParaRPr lang="ru-RU"/>
        </a:p>
      </dgm:t>
    </dgm:pt>
    <dgm:pt modelId="{B055D141-6A87-4922-B1CB-A4E99868288A}" cxnId="{05B147B7-C747-4C57-BB8A-3DC19E25FE8C}" type="sibTrans">
      <dgm:prSet/>
      <dgm:spPr/>
      <dgm:t>
        <a:bodyPr/>
        <a:lstStyle/>
        <a:p>
          <a:endParaRPr lang="ru-RU"/>
        </a:p>
      </dgm:t>
    </dgm:pt>
    <dgm:pt modelId="{58A1DD96-7390-47B5-B492-E53F65A6D475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31.01.2022г. – </a:t>
          </a:r>
          <a:r>
            <a:rPr lang="ru-RU" altLang="ru-RU" sz="1750" b="0" dirty="0" smtClean="0">
              <a:solidFill>
                <a:srgbClr val="0066CC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Дидактическая игра </a:t>
          </a:r>
          <a:r>
            <a:rPr lang="ru-RU" altLang="ru-RU" sz="1750" b="0" i="1" dirty="0" smtClean="0">
              <a:solidFill>
                <a:srgbClr val="0066CC"/>
              </a:solidFill>
              <a:ea typeface="Calibri" panose="020F0502020204030204" pitchFamily="34" charset="0"/>
              <a:cs typeface="Times New Roman" panose="02020603050405020304" pitchFamily="18" charset="0"/>
            </a:rPr>
            <a:t>«Разгадай загадку о зимних видах спорта»</a:t>
          </a:r>
          <a:endParaRPr lang="ru-RU" sz="1750" b="0" i="1" dirty="0">
            <a:solidFill>
              <a:srgbClr val="0066CC"/>
            </a:solidFill>
          </a:endParaRPr>
        </a:p>
      </dgm:t>
    </dgm:pt>
    <dgm:pt modelId="{B1B7B5C5-1827-41D2-BB23-2DB236F822B2}" cxnId="{48A349A3-FA59-49BC-A7C2-BFEB19C08A41}" type="parTrans">
      <dgm:prSet/>
      <dgm:spPr/>
      <dgm:t>
        <a:bodyPr/>
        <a:lstStyle/>
        <a:p>
          <a:endParaRPr lang="ru-RU"/>
        </a:p>
      </dgm:t>
    </dgm:pt>
    <dgm:pt modelId="{1C0FCBD6-D489-443D-A93D-64AE6E143AA1}" cxnId="{48A349A3-FA59-49BC-A7C2-BFEB19C08A41}" type="sibTrans">
      <dgm:prSet/>
      <dgm:spPr/>
      <dgm:t>
        <a:bodyPr/>
        <a:lstStyle/>
        <a:p>
          <a:endParaRPr lang="ru-RU"/>
        </a:p>
      </dgm:t>
    </dgm:pt>
    <dgm:pt modelId="{3D35CFDB-F91B-455F-8249-DE70EDA94B96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1.02.2022г. – Информация для родителей </a:t>
          </a:r>
          <a:r>
            <a:rPr lang="ru-RU" sz="1750" b="0" i="1" dirty="0" smtClean="0">
              <a:solidFill>
                <a:srgbClr val="0066CC"/>
              </a:solidFill>
            </a:rPr>
            <a:t>(папки передвижки)</a:t>
          </a:r>
          <a:r>
            <a:rPr lang="ru-RU" sz="1750" b="0" i="0" dirty="0" smtClean="0">
              <a:solidFill>
                <a:srgbClr val="0066CC"/>
              </a:solidFill>
            </a:rPr>
            <a:t> </a:t>
          </a:r>
          <a:br>
            <a:rPr lang="ru-RU" sz="1750" b="0" i="0" dirty="0" smtClean="0">
              <a:solidFill>
                <a:srgbClr val="0066CC"/>
              </a:solidFill>
            </a:rPr>
          </a:br>
          <a:r>
            <a:rPr lang="ru-RU" sz="1750" b="0" i="1" dirty="0" smtClean="0">
              <a:solidFill>
                <a:srgbClr val="0066CC"/>
              </a:solidFill>
            </a:rPr>
            <a:t>«На катке»</a:t>
          </a:r>
          <a:r>
            <a:rPr lang="ru-RU" sz="1750" b="0" i="0" dirty="0" smtClean="0">
              <a:solidFill>
                <a:srgbClr val="0066CC"/>
              </a:solidFill>
            </a:rPr>
            <a:t>, «</a:t>
          </a:r>
          <a:r>
            <a:rPr lang="ru-RU" sz="1750" b="0" i="1" dirty="0" smtClean="0">
              <a:solidFill>
                <a:srgbClr val="0066CC"/>
              </a:solidFill>
            </a:rPr>
            <a:t>Снежные забавы»</a:t>
          </a:r>
          <a:r>
            <a:rPr lang="ru-RU" sz="1750" b="0" i="0" dirty="0" smtClean="0">
              <a:solidFill>
                <a:srgbClr val="0066CC"/>
              </a:solidFill>
            </a:rPr>
            <a:t>, </a:t>
          </a:r>
          <a:r>
            <a:rPr lang="ru-RU" sz="1750" b="0" i="1" dirty="0" smtClean="0">
              <a:solidFill>
                <a:srgbClr val="0066CC"/>
              </a:solidFill>
            </a:rPr>
            <a:t>«Когда на улице снег»</a:t>
          </a:r>
          <a:r>
            <a:rPr lang="ru-RU" sz="1750" b="0" i="0" dirty="0" smtClean="0">
              <a:solidFill>
                <a:srgbClr val="0066CC"/>
              </a:solidFill>
            </a:rPr>
            <a:t>.</a:t>
          </a:r>
          <a:endParaRPr lang="ru-RU" sz="1750" b="0" i="0" dirty="0">
            <a:solidFill>
              <a:srgbClr val="0066CC"/>
            </a:solidFill>
          </a:endParaRPr>
        </a:p>
      </dgm:t>
    </dgm:pt>
    <dgm:pt modelId="{C6BC315E-32A2-4EC7-B165-8AD8FD9EFD23}" cxnId="{BDBD0415-CB97-436E-8873-78D44D4B5575}" type="parTrans">
      <dgm:prSet/>
      <dgm:spPr/>
      <dgm:t>
        <a:bodyPr/>
        <a:lstStyle/>
        <a:p>
          <a:endParaRPr lang="ru-RU"/>
        </a:p>
      </dgm:t>
    </dgm:pt>
    <dgm:pt modelId="{58BF4998-5CA1-42D0-A86B-0AA4468E2197}" cxnId="{BDBD0415-CB97-436E-8873-78D44D4B5575}" type="sibTrans">
      <dgm:prSet/>
      <dgm:spPr/>
      <dgm:t>
        <a:bodyPr/>
        <a:lstStyle/>
        <a:p>
          <a:endParaRPr lang="ru-RU"/>
        </a:p>
      </dgm:t>
    </dgm:pt>
    <dgm:pt modelId="{0A609CD5-CDD4-4E62-9CE2-595F68BF3DEB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1.02.2022г. – Чтение рассказа Т. Славина </a:t>
          </a:r>
          <a:r>
            <a:rPr lang="ru-RU" sz="1750" b="0" i="1" dirty="0" smtClean="0">
              <a:solidFill>
                <a:srgbClr val="0066CC"/>
              </a:solidFill>
            </a:rPr>
            <a:t>«Лыжная гонка»</a:t>
          </a:r>
          <a:endParaRPr lang="ru-RU" sz="1750" b="0" i="0" dirty="0">
            <a:solidFill>
              <a:srgbClr val="0066CC"/>
            </a:solidFill>
          </a:endParaRPr>
        </a:p>
      </dgm:t>
    </dgm:pt>
    <dgm:pt modelId="{7B43C046-94F5-4784-8694-3394171C4660}" cxnId="{8A37AD1D-C6AB-4D6F-8EB9-940278CEAF89}" type="parTrans">
      <dgm:prSet/>
      <dgm:spPr/>
      <dgm:t>
        <a:bodyPr/>
        <a:lstStyle/>
        <a:p>
          <a:endParaRPr lang="ru-RU"/>
        </a:p>
      </dgm:t>
    </dgm:pt>
    <dgm:pt modelId="{BB502A28-A21E-4DE8-9115-8325493A21D4}" cxnId="{8A37AD1D-C6AB-4D6F-8EB9-940278CEAF89}" type="sibTrans">
      <dgm:prSet/>
      <dgm:spPr/>
      <dgm:t>
        <a:bodyPr/>
        <a:lstStyle/>
        <a:p>
          <a:endParaRPr lang="ru-RU"/>
        </a:p>
      </dgm:t>
    </dgm:pt>
    <dgm:pt modelId="{120861F3-8AF0-4C91-93B6-59FEDFC7232D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2.02.2022г. – </a:t>
          </a:r>
          <a:r>
            <a:rPr lang="ru-RU" sz="1750" b="0" i="1" dirty="0" smtClean="0">
              <a:solidFill>
                <a:srgbClr val="0066CC"/>
              </a:solidFill>
            </a:rPr>
            <a:t>Мастер – класс на лыжах </a:t>
          </a:r>
          <a:r>
            <a:rPr lang="ru-RU" sz="1750" b="0" i="0" dirty="0" smtClean="0">
              <a:solidFill>
                <a:srgbClr val="0066CC"/>
              </a:solidFill>
            </a:rPr>
            <a:t>на территории детского сада</a:t>
          </a:r>
          <a:endParaRPr lang="ru-RU" sz="1750" b="0" i="0" dirty="0">
            <a:solidFill>
              <a:srgbClr val="0066CC"/>
            </a:solidFill>
          </a:endParaRPr>
        </a:p>
      </dgm:t>
    </dgm:pt>
    <dgm:pt modelId="{A31166B5-E213-49D7-900B-6D9749C7B0B0}" cxnId="{65FEDAB2-BADE-4725-B16D-6AED7DC41F63}" type="parTrans">
      <dgm:prSet/>
      <dgm:spPr/>
      <dgm:t>
        <a:bodyPr/>
        <a:lstStyle/>
        <a:p>
          <a:endParaRPr lang="ru-RU"/>
        </a:p>
      </dgm:t>
    </dgm:pt>
    <dgm:pt modelId="{A4A979E5-04EF-4AD5-BBB8-4F3C0282693E}" cxnId="{65FEDAB2-BADE-4725-B16D-6AED7DC41F63}" type="sibTrans">
      <dgm:prSet/>
      <dgm:spPr/>
      <dgm:t>
        <a:bodyPr/>
        <a:lstStyle/>
        <a:p>
          <a:endParaRPr lang="ru-RU"/>
        </a:p>
      </dgm:t>
    </dgm:pt>
    <dgm:pt modelId="{D4151E42-3625-428E-B2E5-29434E8E1BBC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4.02.2022г. – Катание на ледяной дорожке, и на санках на </a:t>
          </a:r>
          <a:br>
            <a:rPr lang="ru-RU" sz="1750" b="0" i="0" dirty="0" smtClean="0">
              <a:solidFill>
                <a:srgbClr val="0066CC"/>
              </a:solidFill>
            </a:rPr>
          </a:br>
          <a:r>
            <a:rPr lang="ru-RU" sz="1750" b="0" i="0" dirty="0" smtClean="0">
              <a:solidFill>
                <a:srgbClr val="0066CC"/>
              </a:solidFill>
            </a:rPr>
            <a:t>территории детского сада</a:t>
          </a:r>
          <a:br>
            <a:rPr lang="ru-RU" sz="1750" b="0" i="0" dirty="0" smtClean="0">
              <a:solidFill>
                <a:srgbClr val="0066CC"/>
              </a:solidFill>
            </a:rPr>
          </a:br>
          <a:r>
            <a:rPr lang="ru-RU" sz="1750" b="0" i="0" dirty="0" smtClean="0">
              <a:solidFill>
                <a:srgbClr val="0066CC"/>
              </a:solidFill>
            </a:rPr>
            <a:t> </a:t>
          </a:r>
          <a:r>
            <a:rPr lang="ru-RU" sz="1750" b="0" i="1" dirty="0" smtClean="0">
              <a:solidFill>
                <a:srgbClr val="0066CC"/>
              </a:solidFill>
            </a:rPr>
            <a:t>(мальчики катают девочек)</a:t>
          </a:r>
          <a:endParaRPr lang="ru-RU" sz="1750" b="0" i="0" dirty="0">
            <a:solidFill>
              <a:srgbClr val="0066CC"/>
            </a:solidFill>
          </a:endParaRPr>
        </a:p>
      </dgm:t>
    </dgm:pt>
    <dgm:pt modelId="{07097347-4E87-4F68-8F7B-F4C2D1DD1BFD}" cxnId="{B380ED2A-C7D4-4F96-8ADE-0646A87A97DD}" type="parTrans">
      <dgm:prSet/>
      <dgm:spPr/>
      <dgm:t>
        <a:bodyPr/>
        <a:lstStyle/>
        <a:p>
          <a:endParaRPr lang="ru-RU"/>
        </a:p>
      </dgm:t>
    </dgm:pt>
    <dgm:pt modelId="{EFB63CCB-EECB-4D1C-B579-D8D0FFB6F7FF}" cxnId="{B380ED2A-C7D4-4F96-8ADE-0646A87A97DD}" type="sibTrans">
      <dgm:prSet/>
      <dgm:spPr/>
      <dgm:t>
        <a:bodyPr/>
        <a:lstStyle/>
        <a:p>
          <a:endParaRPr lang="ru-RU"/>
        </a:p>
      </dgm:t>
    </dgm:pt>
    <dgm:pt modelId="{E674AA9B-B880-4FCD-8821-270BDA06276D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4.02.2022. </a:t>
          </a:r>
          <a:r>
            <a:rPr lang="ru-RU" sz="1750" b="0" i="1" dirty="0" smtClean="0">
              <a:solidFill>
                <a:srgbClr val="0066CC"/>
              </a:solidFill>
            </a:rPr>
            <a:t>Вырезание шаблонов </a:t>
          </a:r>
          <a:r>
            <a:rPr lang="ru-RU" sz="1750" b="0" i="0" dirty="0" smtClean="0">
              <a:solidFill>
                <a:srgbClr val="0066CC"/>
              </a:solidFill>
            </a:rPr>
            <a:t>с изображением зимних видов спорта</a:t>
          </a:r>
        </a:p>
      </dgm:t>
    </dgm:pt>
    <dgm:pt modelId="{E2E79CD7-87F5-4A75-B25E-CC0001E9DE9B}" cxnId="{EE2419C4-C39C-488B-AE4D-8426959382B2}" type="parTrans">
      <dgm:prSet/>
      <dgm:spPr/>
      <dgm:t>
        <a:bodyPr/>
        <a:lstStyle/>
        <a:p>
          <a:endParaRPr lang="ru-RU"/>
        </a:p>
      </dgm:t>
    </dgm:pt>
    <dgm:pt modelId="{9697228E-CFBB-4382-9970-2E36C0058DF8}" cxnId="{EE2419C4-C39C-488B-AE4D-8426959382B2}" type="sibTrans">
      <dgm:prSet/>
      <dgm:spPr/>
      <dgm:t>
        <a:bodyPr/>
        <a:lstStyle/>
        <a:p>
          <a:endParaRPr lang="ru-RU"/>
        </a:p>
      </dgm:t>
    </dgm:pt>
    <dgm:pt modelId="{2DA5F75C-66A7-4E30-BE99-9C85E517431F}">
      <dgm:prSet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7.02.2022г. – Чтение рассказ Т. Славина </a:t>
          </a:r>
          <a:br>
            <a:rPr lang="ru-RU" sz="1750" b="0" i="0" dirty="0" smtClean="0">
              <a:solidFill>
                <a:srgbClr val="0066CC"/>
              </a:solidFill>
            </a:rPr>
          </a:br>
          <a:r>
            <a:rPr lang="ru-RU" sz="1750" b="0" i="1" dirty="0" smtClean="0">
              <a:solidFill>
                <a:srgbClr val="0066CC"/>
              </a:solidFill>
            </a:rPr>
            <a:t>«Прыжки с трамплина»</a:t>
          </a:r>
          <a:endParaRPr lang="ru-RU" sz="1750" b="1" dirty="0">
            <a:solidFill>
              <a:srgbClr val="0066CC"/>
            </a:solidFill>
          </a:endParaRPr>
        </a:p>
      </dgm:t>
    </dgm:pt>
    <dgm:pt modelId="{4606A3EE-8950-4731-AF08-C293351D9B69}" cxnId="{DF59EDEA-FCDD-4912-B9E1-6E978CA045B5}" type="parTrans">
      <dgm:prSet/>
      <dgm:spPr/>
      <dgm:t>
        <a:bodyPr/>
        <a:lstStyle/>
        <a:p>
          <a:endParaRPr lang="ru-RU"/>
        </a:p>
      </dgm:t>
    </dgm:pt>
    <dgm:pt modelId="{D6DFD88F-4864-41B6-B2EC-9CD56228F405}" cxnId="{DF59EDEA-FCDD-4912-B9E1-6E978CA045B5}" type="sibTrans">
      <dgm:prSet/>
      <dgm:spPr/>
      <dgm:t>
        <a:bodyPr/>
        <a:lstStyle/>
        <a:p>
          <a:endParaRPr lang="ru-RU"/>
        </a:p>
      </dgm:t>
    </dgm:pt>
    <dgm:pt modelId="{A11F8450-048F-4ECB-9704-FB61999A7809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8.02.2022г. – </a:t>
          </a:r>
          <a:r>
            <a:rPr lang="ru-RU" sz="1750" b="0" i="1" dirty="0" smtClean="0">
              <a:solidFill>
                <a:srgbClr val="0066CC"/>
              </a:solidFill>
            </a:rPr>
            <a:t>Эстафета</a:t>
          </a:r>
          <a:r>
            <a:rPr lang="ru-RU" sz="1750" b="0" i="0" dirty="0" smtClean="0">
              <a:solidFill>
                <a:srgbClr val="0066CC"/>
              </a:solidFill>
            </a:rPr>
            <a:t> на улице</a:t>
          </a:r>
          <a:endParaRPr lang="ru-RU" sz="1750" b="0" i="0" dirty="0">
            <a:solidFill>
              <a:srgbClr val="0066CC"/>
            </a:solidFill>
          </a:endParaRPr>
        </a:p>
      </dgm:t>
    </dgm:pt>
    <dgm:pt modelId="{CBE5CC67-748E-4FFE-AFA9-2A7A424AC4DB}" cxnId="{1E740171-DDD3-4533-9DAD-64095253EC21}" type="parTrans">
      <dgm:prSet/>
      <dgm:spPr/>
      <dgm:t>
        <a:bodyPr/>
        <a:lstStyle/>
        <a:p>
          <a:endParaRPr lang="ru-RU"/>
        </a:p>
      </dgm:t>
    </dgm:pt>
    <dgm:pt modelId="{2DD32278-E190-490F-BF46-8277B0F965F5}" cxnId="{1E740171-DDD3-4533-9DAD-64095253EC21}" type="sibTrans">
      <dgm:prSet/>
      <dgm:spPr/>
      <dgm:t>
        <a:bodyPr/>
        <a:lstStyle/>
        <a:p>
          <a:endParaRPr lang="ru-RU"/>
        </a:p>
      </dgm:t>
    </dgm:pt>
    <dgm:pt modelId="{38D4CCCA-EF0B-40BA-AEE7-6B71838C4E94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9.02.2022г. – Показ презентации </a:t>
          </a:r>
          <a:r>
            <a:rPr lang="ru-RU" sz="1750" b="0" i="1" dirty="0" smtClean="0">
              <a:solidFill>
                <a:srgbClr val="0066CC"/>
              </a:solidFill>
            </a:rPr>
            <a:t>«Хоккей для сильных и смелых»</a:t>
          </a:r>
          <a:endParaRPr lang="ru-RU" sz="1750" b="0" i="0" dirty="0">
            <a:solidFill>
              <a:srgbClr val="0066CC"/>
            </a:solidFill>
          </a:endParaRPr>
        </a:p>
      </dgm:t>
    </dgm:pt>
    <dgm:pt modelId="{C1EEF1B9-DAEE-44F5-9492-E482D9AA309E}" cxnId="{1A9131E0-DC18-40BD-B057-32E211089BAE}" type="parTrans">
      <dgm:prSet/>
      <dgm:spPr/>
      <dgm:t>
        <a:bodyPr/>
        <a:lstStyle/>
        <a:p>
          <a:endParaRPr lang="ru-RU"/>
        </a:p>
      </dgm:t>
    </dgm:pt>
    <dgm:pt modelId="{E492BEE1-636A-49F7-9720-04D76032A331}" cxnId="{1A9131E0-DC18-40BD-B057-32E211089BAE}" type="sibTrans">
      <dgm:prSet/>
      <dgm:spPr/>
      <dgm:t>
        <a:bodyPr/>
        <a:lstStyle/>
        <a:p>
          <a:endParaRPr lang="ru-RU"/>
        </a:p>
      </dgm:t>
    </dgm:pt>
    <dgm:pt modelId="{82AFE773-540D-4891-B0F5-05D7A0BB96A3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10.02.2022г. – </a:t>
          </a:r>
          <a:r>
            <a:rPr lang="ru-RU" sz="1750" b="0" dirty="0" smtClean="0">
              <a:solidFill>
                <a:srgbClr val="0066CC"/>
              </a:solidFill>
            </a:rPr>
            <a:t>Аппликация </a:t>
          </a:r>
          <a:r>
            <a:rPr lang="ru-RU" sz="1750" b="0" i="1" dirty="0" smtClean="0">
              <a:solidFill>
                <a:srgbClr val="0066CC"/>
              </a:solidFill>
            </a:rPr>
            <a:t>«Варежки и шапка» </a:t>
          </a:r>
          <a:endParaRPr lang="ru-RU" sz="1750" b="0" i="1" dirty="0">
            <a:solidFill>
              <a:srgbClr val="0066CC"/>
            </a:solidFill>
          </a:endParaRPr>
        </a:p>
      </dgm:t>
    </dgm:pt>
    <dgm:pt modelId="{9410F42D-203C-4E24-B008-C3DE37567C73}" cxnId="{CBBFD906-32BD-406A-9EFF-C9DBC067B5FE}" type="parTrans">
      <dgm:prSet/>
      <dgm:spPr/>
      <dgm:t>
        <a:bodyPr/>
        <a:lstStyle/>
        <a:p>
          <a:endParaRPr lang="ru-RU"/>
        </a:p>
      </dgm:t>
    </dgm:pt>
    <dgm:pt modelId="{0B269BA5-DCCA-4FF1-BAE5-FA8CEB51A70A}" cxnId="{CBBFD906-32BD-406A-9EFF-C9DBC067B5FE}" type="sibTrans">
      <dgm:prSet/>
      <dgm:spPr/>
      <dgm:t>
        <a:bodyPr/>
        <a:lstStyle/>
        <a:p>
          <a:endParaRPr lang="ru-RU"/>
        </a:p>
      </dgm:t>
    </dgm:pt>
    <dgm:pt modelId="{320284D9-676F-4EB3-96C7-5670F63F667D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11.02.2022г. – Подвижная игра в </a:t>
          </a:r>
          <a:r>
            <a:rPr lang="ru-RU" sz="1750" b="0" i="1" dirty="0" smtClean="0">
              <a:solidFill>
                <a:srgbClr val="0066CC"/>
              </a:solidFill>
            </a:rPr>
            <a:t>«хоккей»</a:t>
          </a:r>
          <a:r>
            <a:rPr lang="ru-RU" sz="1750" b="0" i="0" dirty="0" smtClean="0">
              <a:solidFill>
                <a:srgbClr val="0066CC"/>
              </a:solidFill>
            </a:rPr>
            <a:t> с родителями</a:t>
          </a:r>
          <a:endParaRPr lang="ru-RU" sz="1750" b="0" i="0" dirty="0">
            <a:solidFill>
              <a:srgbClr val="0066CC"/>
            </a:solidFill>
          </a:endParaRPr>
        </a:p>
      </dgm:t>
    </dgm:pt>
    <dgm:pt modelId="{B46610C2-B775-44B2-9168-3F5A8F18D549}" cxnId="{079F7AB2-727A-41ED-95C0-8475D1F5BF80}" type="parTrans">
      <dgm:prSet/>
      <dgm:spPr/>
      <dgm:t>
        <a:bodyPr/>
        <a:lstStyle/>
        <a:p>
          <a:endParaRPr lang="ru-RU"/>
        </a:p>
      </dgm:t>
    </dgm:pt>
    <dgm:pt modelId="{C5C6A010-762C-4EEE-BC96-B2CE2BAC2A4B}" cxnId="{079F7AB2-727A-41ED-95C0-8475D1F5BF80}" type="sibTrans">
      <dgm:prSet/>
      <dgm:spPr/>
      <dgm:t>
        <a:bodyPr/>
        <a:lstStyle/>
        <a:p>
          <a:endParaRPr lang="ru-RU"/>
        </a:p>
      </dgm:t>
    </dgm:pt>
    <dgm:pt modelId="{2B930EB5-670D-4D11-BB71-F3C503FA1AAA}">
      <dgm:prSet custT="1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750" b="0" dirty="0" smtClean="0">
              <a:solidFill>
                <a:srgbClr val="0066CC"/>
              </a:solidFill>
            </a:rPr>
            <a:t>7.02.2022.Рисование по шаблонам </a:t>
          </a:r>
          <a:r>
            <a:rPr lang="ru-RU" sz="1750" b="0" i="1" dirty="0" smtClean="0">
              <a:solidFill>
                <a:srgbClr val="0066CC"/>
              </a:solidFill>
            </a:rPr>
            <a:t>«Сноубордист»</a:t>
          </a:r>
        </a:p>
      </dgm:t>
    </dgm:pt>
    <dgm:pt modelId="{E53961E3-1699-4123-8607-B13C911BB032}" cxnId="{285321BE-213E-42FF-B8CC-2C4D64930207}" type="parTrans">
      <dgm:prSet/>
      <dgm:spPr/>
      <dgm:t>
        <a:bodyPr/>
        <a:lstStyle/>
        <a:p>
          <a:endParaRPr lang="ru-RU"/>
        </a:p>
      </dgm:t>
    </dgm:pt>
    <dgm:pt modelId="{E13C1A04-70CA-4F8E-8049-41DCCCFEA98E}" cxnId="{285321BE-213E-42FF-B8CC-2C4D64930207}" type="sibTrans">
      <dgm:prSet/>
      <dgm:spPr/>
      <dgm:t>
        <a:bodyPr/>
        <a:lstStyle/>
        <a:p>
          <a:endParaRPr lang="ru-RU"/>
        </a:p>
      </dgm:t>
    </dgm:pt>
    <dgm:pt modelId="{B9C49B64-E640-46A6-B081-49A353F7AD6B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11.02.2022г. – Презентация </a:t>
          </a:r>
          <a:br>
            <a:rPr lang="ru-RU" sz="1750" b="0" i="0" dirty="0" smtClean="0">
              <a:solidFill>
                <a:srgbClr val="0066CC"/>
              </a:solidFill>
            </a:rPr>
          </a:br>
          <a:r>
            <a:rPr lang="ru-RU" sz="1750" b="0" i="1" dirty="0" smtClean="0">
              <a:solidFill>
                <a:srgbClr val="0066CC"/>
              </a:solidFill>
            </a:rPr>
            <a:t>«Зимние олимпийские игры»</a:t>
          </a:r>
          <a:endParaRPr lang="ru-RU" sz="1750" b="0" i="1" dirty="0">
            <a:solidFill>
              <a:srgbClr val="0066CC"/>
            </a:solidFill>
          </a:endParaRPr>
        </a:p>
      </dgm:t>
    </dgm:pt>
    <dgm:pt modelId="{AF4A289F-44F8-4A27-AACF-83267B9DA5A1}" cxnId="{6CBE656E-3EE7-4FCF-B9BE-3692DA3A0223}" type="parTrans">
      <dgm:prSet/>
      <dgm:spPr/>
      <dgm:t>
        <a:bodyPr/>
        <a:lstStyle/>
        <a:p>
          <a:endParaRPr lang="ru-RU"/>
        </a:p>
      </dgm:t>
    </dgm:pt>
    <dgm:pt modelId="{3774B029-7DF4-4287-9B53-08273335C317}" cxnId="{6CBE656E-3EE7-4FCF-B9BE-3692DA3A0223}" type="sibTrans">
      <dgm:prSet/>
      <dgm:spPr/>
      <dgm:t>
        <a:bodyPr/>
        <a:lstStyle/>
        <a:p>
          <a:endParaRPr lang="ru-RU"/>
        </a:p>
      </dgm:t>
    </dgm:pt>
    <dgm:pt modelId="{C0C35AF8-D06B-48E9-8200-DAF92F7CD96D}">
      <dgm:prSet custT="1"/>
      <dgm:spPr/>
      <dgm:t>
        <a:bodyPr/>
        <a:lstStyle/>
        <a:p>
          <a:r>
            <a:rPr lang="ru-RU" sz="1750" b="0" i="0" dirty="0" smtClean="0">
              <a:solidFill>
                <a:srgbClr val="0066CC"/>
              </a:solidFill>
            </a:rPr>
            <a:t>3.02.2022г. - </a:t>
          </a:r>
          <a:r>
            <a:rPr lang="ru-RU" sz="1750" b="0" dirty="0" smtClean="0">
              <a:solidFill>
                <a:srgbClr val="0066CC"/>
              </a:solidFill>
            </a:rPr>
            <a:t>Тематическое </a:t>
          </a:r>
          <a:br>
            <a:rPr lang="ru-RU" sz="1750" b="0" dirty="0" smtClean="0">
              <a:solidFill>
                <a:srgbClr val="0066CC"/>
              </a:solidFill>
            </a:rPr>
          </a:br>
          <a:r>
            <a:rPr lang="ru-RU" sz="1750" b="0" dirty="0" smtClean="0">
              <a:solidFill>
                <a:srgbClr val="0066CC"/>
              </a:solidFill>
            </a:rPr>
            <a:t>рисование </a:t>
          </a:r>
          <a:r>
            <a:rPr lang="ru-RU" sz="1750" b="0" i="1" dirty="0" smtClean="0">
              <a:solidFill>
                <a:srgbClr val="0066CC"/>
              </a:solidFill>
            </a:rPr>
            <a:t>«Вперед, Россия!»</a:t>
          </a:r>
          <a:endParaRPr lang="ru-RU" sz="1750" b="0" i="1" dirty="0">
            <a:solidFill>
              <a:srgbClr val="0066CC"/>
            </a:solidFill>
          </a:endParaRPr>
        </a:p>
      </dgm:t>
    </dgm:pt>
    <dgm:pt modelId="{3F602B03-B2A3-441B-B3C5-C12B4287DB21}" cxnId="{F81ECE94-BF4A-4262-9E03-6CD30DFE7F97}" type="parTrans">
      <dgm:prSet/>
      <dgm:spPr/>
      <dgm:t>
        <a:bodyPr/>
        <a:lstStyle/>
        <a:p>
          <a:endParaRPr lang="ru-RU"/>
        </a:p>
      </dgm:t>
    </dgm:pt>
    <dgm:pt modelId="{E4A55F1F-9883-4EE6-8ADA-1C5FCCDFB3B0}" cxnId="{F81ECE94-BF4A-4262-9E03-6CD30DFE7F97}" type="sibTrans">
      <dgm:prSet/>
      <dgm:spPr/>
      <dgm:t>
        <a:bodyPr/>
        <a:lstStyle/>
        <a:p>
          <a:endParaRPr lang="ru-RU"/>
        </a:p>
      </dgm:t>
    </dgm:pt>
    <dgm:pt modelId="{82885927-E10F-4C35-BDE1-6BA86D02DEFF}" type="pres">
      <dgm:prSet presAssocID="{4474785D-EA21-4ADE-A90D-90111C10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CD212-7049-47DD-AD8B-644728F895C8}" type="pres">
      <dgm:prSet presAssocID="{7A0BF529-41E1-45F2-A335-67523435CD29}" presName="compositeNode" presStyleCnt="0">
        <dgm:presLayoutVars>
          <dgm:bulletEnabled val="1"/>
        </dgm:presLayoutVars>
      </dgm:prSet>
      <dgm:spPr/>
    </dgm:pt>
    <dgm:pt modelId="{5294149A-9A29-42FA-B372-2E49B2DAA802}" type="pres">
      <dgm:prSet presAssocID="{7A0BF529-41E1-45F2-A335-67523435CD29}" presName="bgRect" presStyleLbl="node1" presStyleIdx="0" presStyleCnt="2" custScaleX="66766" custLinFactNeighborX="-9866"/>
      <dgm:spPr/>
      <dgm:t>
        <a:bodyPr/>
        <a:lstStyle/>
        <a:p>
          <a:endParaRPr lang="ru-RU"/>
        </a:p>
      </dgm:t>
    </dgm:pt>
    <dgm:pt modelId="{251A696A-4977-4C85-AF77-D49A339F4C58}" type="pres">
      <dgm:prSet presAssocID="{7A0BF529-41E1-45F2-A335-67523435CD2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91022-CC8F-4D54-B732-E7E9AF392D6A}" type="pres">
      <dgm:prSet presAssocID="{7A0BF529-41E1-45F2-A335-67523435CD2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F562D-D3F3-4741-996F-E78B1709F720}" type="pres">
      <dgm:prSet presAssocID="{FF5A1976-2D4D-406B-B594-A440B96BCF98}" presName="hSp" presStyleCnt="0"/>
      <dgm:spPr/>
    </dgm:pt>
    <dgm:pt modelId="{3D4D488C-586D-4B7D-9BA0-13BDB119B76A}" type="pres">
      <dgm:prSet presAssocID="{FF5A1976-2D4D-406B-B594-A440B96BCF98}" presName="vProcSp" presStyleCnt="0"/>
      <dgm:spPr/>
    </dgm:pt>
    <dgm:pt modelId="{FCADAEB3-765D-4ACF-8150-1321C7AAB4D2}" type="pres">
      <dgm:prSet presAssocID="{FF5A1976-2D4D-406B-B594-A440B96BCF98}" presName="vSp1" presStyleCnt="0"/>
      <dgm:spPr/>
    </dgm:pt>
    <dgm:pt modelId="{A1B6DB78-AEE4-4AD7-B10B-BE4DB81C779B}" type="pres">
      <dgm:prSet presAssocID="{FF5A1976-2D4D-406B-B594-A440B96BCF98}" presName="simulatedConn" presStyleLbl="solidFgAcc1" presStyleIdx="0" presStyleCnt="1" custScaleX="12819" custScaleY="7613" custLinFactNeighborX="-20748" custLinFactNeighborY="-197"/>
      <dgm:spPr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endParaRPr lang="ru-RU"/>
        </a:p>
      </dgm:t>
    </dgm:pt>
    <dgm:pt modelId="{DB92925B-C2B5-478E-ACF2-51D1E143E534}" type="pres">
      <dgm:prSet presAssocID="{FF5A1976-2D4D-406B-B594-A440B96BCF98}" presName="vSp2" presStyleCnt="0"/>
      <dgm:spPr/>
    </dgm:pt>
    <dgm:pt modelId="{E86629B2-D8F2-475C-A507-3B44BE5755F4}" type="pres">
      <dgm:prSet presAssocID="{FF5A1976-2D4D-406B-B594-A440B96BCF98}" presName="sibTrans" presStyleCnt="0"/>
      <dgm:spPr/>
    </dgm:pt>
    <dgm:pt modelId="{A76F924A-2A26-49F4-8E28-486AC086F5D2}" type="pres">
      <dgm:prSet presAssocID="{B773716F-3EC5-42F0-9812-191BBF5438C7}" presName="compositeNode" presStyleCnt="0">
        <dgm:presLayoutVars>
          <dgm:bulletEnabled val="1"/>
        </dgm:presLayoutVars>
      </dgm:prSet>
      <dgm:spPr/>
    </dgm:pt>
    <dgm:pt modelId="{AA3231CD-F63B-4CC2-A943-B8BFF502BFE8}" type="pres">
      <dgm:prSet presAssocID="{B773716F-3EC5-42F0-9812-191BBF5438C7}" presName="bgRect" presStyleLbl="node1" presStyleIdx="1" presStyleCnt="2" custScaleX="43752" custLinFactNeighborX="-825"/>
      <dgm:spPr/>
      <dgm:t>
        <a:bodyPr/>
        <a:lstStyle/>
        <a:p>
          <a:endParaRPr lang="ru-RU"/>
        </a:p>
      </dgm:t>
    </dgm:pt>
    <dgm:pt modelId="{8E4B1573-5DE8-4AE9-9F1D-DE8557F9C5C1}" type="pres">
      <dgm:prSet presAssocID="{B773716F-3EC5-42F0-9812-191BBF5438C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1F520-91E4-4EF8-8667-9BA8CAF5C3F9}" type="pres">
      <dgm:prSet presAssocID="{B773716F-3EC5-42F0-9812-191BBF5438C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5D095-AFC6-4390-8A1D-D972820F3EAE}" type="presOf" srcId="{120861F3-8AF0-4C91-93B6-59FEDFC7232D}" destId="{40891022-CC8F-4D54-B732-E7E9AF392D6A}" srcOrd="0" destOrd="4" presId="urn:microsoft.com/office/officeart/2005/8/layout/hProcess7"/>
    <dgm:cxn modelId="{8779D076-2055-4429-B02B-FE81D19D26C3}" type="presOf" srcId="{2B930EB5-670D-4D11-BB71-F3C503FA1AAA}" destId="{7551F520-91E4-4EF8-8667-9BA8CAF5C3F9}" srcOrd="0" destOrd="1" presId="urn:microsoft.com/office/officeart/2005/8/layout/hProcess7"/>
    <dgm:cxn modelId="{642F070A-6ABB-4473-ADBA-3EB8421C933D}" type="presOf" srcId="{320284D9-676F-4EB3-96C7-5670F63F667D}" destId="{7551F520-91E4-4EF8-8667-9BA8CAF5C3F9}" srcOrd="0" destOrd="6" presId="urn:microsoft.com/office/officeart/2005/8/layout/hProcess7"/>
    <dgm:cxn modelId="{BDBD0415-CB97-436E-8873-78D44D4B5575}" srcId="{7A0BF529-41E1-45F2-A335-67523435CD29}" destId="{3D35CFDB-F91B-455F-8249-DE70EDA94B96}" srcOrd="2" destOrd="0" parTransId="{C6BC315E-32A2-4EC7-B165-8AD8FD9EFD23}" sibTransId="{58BF4998-5CA1-42D0-A86B-0AA4468E2197}"/>
    <dgm:cxn modelId="{820DBA34-C627-44CC-9FAF-08BD1AB3B6DB}" type="presOf" srcId="{B9C49B64-E640-46A6-B081-49A353F7AD6B}" destId="{7551F520-91E4-4EF8-8667-9BA8CAF5C3F9}" srcOrd="0" destOrd="5" presId="urn:microsoft.com/office/officeart/2005/8/layout/hProcess7"/>
    <dgm:cxn modelId="{05B147B7-C747-4C57-BB8A-3DC19E25FE8C}" srcId="{4474785D-EA21-4ADE-A90D-90111C106600}" destId="{B773716F-3EC5-42F0-9812-191BBF5438C7}" srcOrd="1" destOrd="0" parTransId="{CD65CF99-AC1C-482D-989A-14C01669F339}" sibTransId="{B055D141-6A87-4922-B1CB-A4E99868288A}"/>
    <dgm:cxn modelId="{BDFA78B3-11A7-412C-939C-6425E6467C8E}" type="presOf" srcId="{D4151E42-3625-428E-B2E5-29434E8E1BBC}" destId="{40891022-CC8F-4D54-B732-E7E9AF392D6A}" srcOrd="0" destOrd="6" presId="urn:microsoft.com/office/officeart/2005/8/layout/hProcess7"/>
    <dgm:cxn modelId="{41996C55-34D0-44E3-9C13-1993F6ECAEA9}" type="presOf" srcId="{7A0BF529-41E1-45F2-A335-67523435CD29}" destId="{251A696A-4977-4C85-AF77-D49A339F4C58}" srcOrd="1" destOrd="0" presId="urn:microsoft.com/office/officeart/2005/8/layout/hProcess7"/>
    <dgm:cxn modelId="{1A9131E0-DC18-40BD-B057-32E211089BAE}" srcId="{B773716F-3EC5-42F0-9812-191BBF5438C7}" destId="{38D4CCCA-EF0B-40BA-AEE7-6B71838C4E94}" srcOrd="3" destOrd="0" parTransId="{C1EEF1B9-DAEE-44F5-9492-E482D9AA309E}" sibTransId="{E492BEE1-636A-49F7-9720-04D76032A331}"/>
    <dgm:cxn modelId="{48A349A3-FA59-49BC-A7C2-BFEB19C08A41}" srcId="{7A0BF529-41E1-45F2-A335-67523435CD29}" destId="{58A1DD96-7390-47B5-B492-E53F65A6D475}" srcOrd="1" destOrd="0" parTransId="{B1B7B5C5-1827-41D2-BB23-2DB236F822B2}" sibTransId="{1C0FCBD6-D489-443D-A93D-64AE6E143AA1}"/>
    <dgm:cxn modelId="{C23BA74F-7441-450F-8B3E-A7B7A7BDFB71}" srcId="{7A0BF529-41E1-45F2-A335-67523435CD29}" destId="{14C67D64-2DC5-4CA8-BB0F-8E70B301DBFB}" srcOrd="0" destOrd="0" parTransId="{3DE146BC-FF42-44D2-A650-1B9E8E48FC92}" sibTransId="{86D08987-2A1B-4269-B3CB-860BB4B67F96}"/>
    <dgm:cxn modelId="{8A37AD1D-C6AB-4D6F-8EB9-940278CEAF89}" srcId="{7A0BF529-41E1-45F2-A335-67523435CD29}" destId="{0A609CD5-CDD4-4E62-9CE2-595F68BF3DEB}" srcOrd="3" destOrd="0" parTransId="{7B43C046-94F5-4784-8694-3394171C4660}" sibTransId="{BB502A28-A21E-4DE8-9115-8325493A21D4}"/>
    <dgm:cxn modelId="{FD04DC53-5F90-4ECF-8505-2A6FCDE62FCB}" type="presOf" srcId="{7A0BF529-41E1-45F2-A335-67523435CD29}" destId="{5294149A-9A29-42FA-B372-2E49B2DAA802}" srcOrd="0" destOrd="0" presId="urn:microsoft.com/office/officeart/2005/8/layout/hProcess7"/>
    <dgm:cxn modelId="{CCDB916F-782A-4085-AA0E-FD11C25694B9}" type="presOf" srcId="{2DA5F75C-66A7-4E30-BE99-9C85E517431F}" destId="{7551F520-91E4-4EF8-8667-9BA8CAF5C3F9}" srcOrd="0" destOrd="0" presId="urn:microsoft.com/office/officeart/2005/8/layout/hProcess7"/>
    <dgm:cxn modelId="{4E107D10-3141-45AE-A7C5-7C390C31E328}" type="presOf" srcId="{A11F8450-048F-4ECB-9704-FB61999A7809}" destId="{7551F520-91E4-4EF8-8667-9BA8CAF5C3F9}" srcOrd="0" destOrd="2" presId="urn:microsoft.com/office/officeart/2005/8/layout/hProcess7"/>
    <dgm:cxn modelId="{B94124C1-E3B9-48B8-8263-805774B71367}" type="presOf" srcId="{38D4CCCA-EF0B-40BA-AEE7-6B71838C4E94}" destId="{7551F520-91E4-4EF8-8667-9BA8CAF5C3F9}" srcOrd="0" destOrd="3" presId="urn:microsoft.com/office/officeart/2005/8/layout/hProcess7"/>
    <dgm:cxn modelId="{CBBFD906-32BD-406A-9EFF-C9DBC067B5FE}" srcId="{B773716F-3EC5-42F0-9812-191BBF5438C7}" destId="{82AFE773-540D-4891-B0F5-05D7A0BB96A3}" srcOrd="4" destOrd="0" parTransId="{9410F42D-203C-4E24-B008-C3DE37567C73}" sibTransId="{0B269BA5-DCCA-4FF1-BAE5-FA8CEB51A70A}"/>
    <dgm:cxn modelId="{66C7A652-194E-4246-B0EF-5CFC9A9512BA}" srcId="{4474785D-EA21-4ADE-A90D-90111C106600}" destId="{7A0BF529-41E1-45F2-A335-67523435CD29}" srcOrd="0" destOrd="0" parTransId="{C13B171F-6429-4BF5-985F-90D9C42BBE69}" sibTransId="{FF5A1976-2D4D-406B-B594-A440B96BCF98}"/>
    <dgm:cxn modelId="{32ADABC1-DFAD-4CD5-816D-A84BE4801885}" type="presOf" srcId="{82AFE773-540D-4891-B0F5-05D7A0BB96A3}" destId="{7551F520-91E4-4EF8-8667-9BA8CAF5C3F9}" srcOrd="0" destOrd="4" presId="urn:microsoft.com/office/officeart/2005/8/layout/hProcess7"/>
    <dgm:cxn modelId="{A3BD2168-4EBD-4089-A6D0-13C09053783A}" type="presOf" srcId="{C0C35AF8-D06B-48E9-8200-DAF92F7CD96D}" destId="{40891022-CC8F-4D54-B732-E7E9AF392D6A}" srcOrd="0" destOrd="5" presId="urn:microsoft.com/office/officeart/2005/8/layout/hProcess7"/>
    <dgm:cxn modelId="{898E6A6A-0E1B-419D-BEFE-EDAC5DACB34C}" type="presOf" srcId="{B773716F-3EC5-42F0-9812-191BBF5438C7}" destId="{AA3231CD-F63B-4CC2-A943-B8BFF502BFE8}" srcOrd="0" destOrd="0" presId="urn:microsoft.com/office/officeart/2005/8/layout/hProcess7"/>
    <dgm:cxn modelId="{1E740171-DDD3-4533-9DAD-64095253EC21}" srcId="{B773716F-3EC5-42F0-9812-191BBF5438C7}" destId="{A11F8450-048F-4ECB-9704-FB61999A7809}" srcOrd="2" destOrd="0" parTransId="{CBE5CC67-748E-4FFE-AFA9-2A7A424AC4DB}" sibTransId="{2DD32278-E190-490F-BF46-8277B0F965F5}"/>
    <dgm:cxn modelId="{C828D2EE-02F5-4F2B-87DB-EF2A760B31AB}" type="presOf" srcId="{0A609CD5-CDD4-4E62-9CE2-595F68BF3DEB}" destId="{40891022-CC8F-4D54-B732-E7E9AF392D6A}" srcOrd="0" destOrd="3" presId="urn:microsoft.com/office/officeart/2005/8/layout/hProcess7"/>
    <dgm:cxn modelId="{E1437BFA-0203-4B85-84DF-FB33DF282AD5}" type="presOf" srcId="{14C67D64-2DC5-4CA8-BB0F-8E70B301DBFB}" destId="{40891022-CC8F-4D54-B732-E7E9AF392D6A}" srcOrd="0" destOrd="0" presId="urn:microsoft.com/office/officeart/2005/8/layout/hProcess7"/>
    <dgm:cxn modelId="{D1459EEE-6AB5-4B92-9562-42B39F35D624}" type="presOf" srcId="{B773716F-3EC5-42F0-9812-191BBF5438C7}" destId="{8E4B1573-5DE8-4AE9-9F1D-DE8557F9C5C1}" srcOrd="1" destOrd="0" presId="urn:microsoft.com/office/officeart/2005/8/layout/hProcess7"/>
    <dgm:cxn modelId="{F81ECE94-BF4A-4262-9E03-6CD30DFE7F97}" srcId="{7A0BF529-41E1-45F2-A335-67523435CD29}" destId="{C0C35AF8-D06B-48E9-8200-DAF92F7CD96D}" srcOrd="5" destOrd="0" parTransId="{3F602B03-B2A3-441B-B3C5-C12B4287DB21}" sibTransId="{E4A55F1F-9883-4EE6-8ADA-1C5FCCDFB3B0}"/>
    <dgm:cxn modelId="{DF59EDEA-FCDD-4912-B9E1-6E978CA045B5}" srcId="{B773716F-3EC5-42F0-9812-191BBF5438C7}" destId="{2DA5F75C-66A7-4E30-BE99-9C85E517431F}" srcOrd="0" destOrd="0" parTransId="{4606A3EE-8950-4731-AF08-C293351D9B69}" sibTransId="{D6DFD88F-4864-41B6-B2EC-9CD56228F405}"/>
    <dgm:cxn modelId="{B380ED2A-C7D4-4F96-8ADE-0646A87A97DD}" srcId="{7A0BF529-41E1-45F2-A335-67523435CD29}" destId="{D4151E42-3625-428E-B2E5-29434E8E1BBC}" srcOrd="6" destOrd="0" parTransId="{07097347-4E87-4F68-8F7B-F4C2D1DD1BFD}" sibTransId="{EFB63CCB-EECB-4D1C-B579-D8D0FFB6F7FF}"/>
    <dgm:cxn modelId="{0F0B9A7F-F4B1-4678-BA61-6392975B8EE6}" type="presOf" srcId="{3D35CFDB-F91B-455F-8249-DE70EDA94B96}" destId="{40891022-CC8F-4D54-B732-E7E9AF392D6A}" srcOrd="0" destOrd="2" presId="urn:microsoft.com/office/officeart/2005/8/layout/hProcess7"/>
    <dgm:cxn modelId="{65FEDAB2-BADE-4725-B16D-6AED7DC41F63}" srcId="{7A0BF529-41E1-45F2-A335-67523435CD29}" destId="{120861F3-8AF0-4C91-93B6-59FEDFC7232D}" srcOrd="4" destOrd="0" parTransId="{A31166B5-E213-49D7-900B-6D9749C7B0B0}" sibTransId="{A4A979E5-04EF-4AD5-BBB8-4F3C0282693E}"/>
    <dgm:cxn modelId="{9C91316F-334C-4D7E-A9E1-D609C18C862A}" type="presOf" srcId="{58A1DD96-7390-47B5-B492-E53F65A6D475}" destId="{40891022-CC8F-4D54-B732-E7E9AF392D6A}" srcOrd="0" destOrd="1" presId="urn:microsoft.com/office/officeart/2005/8/layout/hProcess7"/>
    <dgm:cxn modelId="{079F7AB2-727A-41ED-95C0-8475D1F5BF80}" srcId="{B773716F-3EC5-42F0-9812-191BBF5438C7}" destId="{320284D9-676F-4EB3-96C7-5670F63F667D}" srcOrd="6" destOrd="0" parTransId="{B46610C2-B775-44B2-9168-3F5A8F18D549}" sibTransId="{C5C6A010-762C-4EEE-BC96-B2CE2BAC2A4B}"/>
    <dgm:cxn modelId="{BE453E53-6C6A-4FD1-90C9-B312A95EDD0C}" type="presOf" srcId="{4474785D-EA21-4ADE-A90D-90111C106600}" destId="{82885927-E10F-4C35-BDE1-6BA86D02DEFF}" srcOrd="0" destOrd="0" presId="urn:microsoft.com/office/officeart/2005/8/layout/hProcess7"/>
    <dgm:cxn modelId="{EE2419C4-C39C-488B-AE4D-8426959382B2}" srcId="{7A0BF529-41E1-45F2-A335-67523435CD29}" destId="{E674AA9B-B880-4FCD-8821-270BDA06276D}" srcOrd="7" destOrd="0" parTransId="{E2E79CD7-87F5-4A75-B25E-CC0001E9DE9B}" sibTransId="{9697228E-CFBB-4382-9970-2E36C0058DF8}"/>
    <dgm:cxn modelId="{285321BE-213E-42FF-B8CC-2C4D64930207}" srcId="{B773716F-3EC5-42F0-9812-191BBF5438C7}" destId="{2B930EB5-670D-4D11-BB71-F3C503FA1AAA}" srcOrd="1" destOrd="0" parTransId="{E53961E3-1699-4123-8607-B13C911BB032}" sibTransId="{E13C1A04-70CA-4F8E-8049-41DCCCFEA98E}"/>
    <dgm:cxn modelId="{6CBE656E-3EE7-4FCF-B9BE-3692DA3A0223}" srcId="{B773716F-3EC5-42F0-9812-191BBF5438C7}" destId="{B9C49B64-E640-46A6-B081-49A353F7AD6B}" srcOrd="5" destOrd="0" parTransId="{AF4A289F-44F8-4A27-AACF-83267B9DA5A1}" sibTransId="{3774B029-7DF4-4287-9B53-08273335C317}"/>
    <dgm:cxn modelId="{B3EE4234-71AC-4622-B93B-FCCEB32EE58F}" type="presOf" srcId="{E674AA9B-B880-4FCD-8821-270BDA06276D}" destId="{40891022-CC8F-4D54-B732-E7E9AF392D6A}" srcOrd="0" destOrd="7" presId="urn:microsoft.com/office/officeart/2005/8/layout/hProcess7"/>
    <dgm:cxn modelId="{6D1D3080-FDF9-460B-B0F3-7BA293A94B53}" type="presParOf" srcId="{82885927-E10F-4C35-BDE1-6BA86D02DEFF}" destId="{873CD212-7049-47DD-AD8B-644728F895C8}" srcOrd="0" destOrd="0" presId="urn:microsoft.com/office/officeart/2005/8/layout/hProcess7"/>
    <dgm:cxn modelId="{46D419A5-D816-434D-B48B-DC960032CC09}" type="presParOf" srcId="{873CD212-7049-47DD-AD8B-644728F895C8}" destId="{5294149A-9A29-42FA-B372-2E49B2DAA802}" srcOrd="0" destOrd="0" presId="urn:microsoft.com/office/officeart/2005/8/layout/hProcess7"/>
    <dgm:cxn modelId="{CB5DAA06-1235-4F4E-8AF6-8B21CA39A66A}" type="presParOf" srcId="{873CD212-7049-47DD-AD8B-644728F895C8}" destId="{251A696A-4977-4C85-AF77-D49A339F4C58}" srcOrd="1" destOrd="0" presId="urn:microsoft.com/office/officeart/2005/8/layout/hProcess7"/>
    <dgm:cxn modelId="{74AEFE26-046D-47EC-BE04-858FA89F1738}" type="presParOf" srcId="{873CD212-7049-47DD-AD8B-644728F895C8}" destId="{40891022-CC8F-4D54-B732-E7E9AF392D6A}" srcOrd="2" destOrd="0" presId="urn:microsoft.com/office/officeart/2005/8/layout/hProcess7"/>
    <dgm:cxn modelId="{7E508170-43AF-464E-93E6-A7D20AC89FCF}" type="presParOf" srcId="{82885927-E10F-4C35-BDE1-6BA86D02DEFF}" destId="{A69F562D-D3F3-4741-996F-E78B1709F720}" srcOrd="1" destOrd="0" presId="urn:microsoft.com/office/officeart/2005/8/layout/hProcess7"/>
    <dgm:cxn modelId="{8E0D626B-9645-4BDD-9C7F-A48E1075923F}" type="presParOf" srcId="{82885927-E10F-4C35-BDE1-6BA86D02DEFF}" destId="{3D4D488C-586D-4B7D-9BA0-13BDB119B76A}" srcOrd="2" destOrd="0" presId="urn:microsoft.com/office/officeart/2005/8/layout/hProcess7"/>
    <dgm:cxn modelId="{E0E8A975-BF2C-4F92-AC3C-1B959F61D1E2}" type="presParOf" srcId="{3D4D488C-586D-4B7D-9BA0-13BDB119B76A}" destId="{FCADAEB3-765D-4ACF-8150-1321C7AAB4D2}" srcOrd="0" destOrd="0" presId="urn:microsoft.com/office/officeart/2005/8/layout/hProcess7"/>
    <dgm:cxn modelId="{A3F0CDCD-E64C-4AE4-8DD7-0ED035EECE34}" type="presParOf" srcId="{3D4D488C-586D-4B7D-9BA0-13BDB119B76A}" destId="{A1B6DB78-AEE4-4AD7-B10B-BE4DB81C779B}" srcOrd="1" destOrd="0" presId="urn:microsoft.com/office/officeart/2005/8/layout/hProcess7"/>
    <dgm:cxn modelId="{A8EF80DB-4350-4D2E-AE75-F2B28090111D}" type="presParOf" srcId="{3D4D488C-586D-4B7D-9BA0-13BDB119B76A}" destId="{DB92925B-C2B5-478E-ACF2-51D1E143E534}" srcOrd="2" destOrd="0" presId="urn:microsoft.com/office/officeart/2005/8/layout/hProcess7"/>
    <dgm:cxn modelId="{008E1CEB-D320-446E-B8FF-AD00D3AF4882}" type="presParOf" srcId="{82885927-E10F-4C35-BDE1-6BA86D02DEFF}" destId="{E86629B2-D8F2-475C-A507-3B44BE5755F4}" srcOrd="3" destOrd="0" presId="urn:microsoft.com/office/officeart/2005/8/layout/hProcess7"/>
    <dgm:cxn modelId="{2C266A8B-C941-46AB-9AA3-59E02ED374F3}" type="presParOf" srcId="{82885927-E10F-4C35-BDE1-6BA86D02DEFF}" destId="{A76F924A-2A26-49F4-8E28-486AC086F5D2}" srcOrd="4" destOrd="0" presId="urn:microsoft.com/office/officeart/2005/8/layout/hProcess7"/>
    <dgm:cxn modelId="{68D960A4-6ECA-4EFB-B0C2-691907552682}" type="presParOf" srcId="{A76F924A-2A26-49F4-8E28-486AC086F5D2}" destId="{AA3231CD-F63B-4CC2-A943-B8BFF502BFE8}" srcOrd="0" destOrd="0" presId="urn:microsoft.com/office/officeart/2005/8/layout/hProcess7"/>
    <dgm:cxn modelId="{D88E38C3-B024-4C41-B5E8-2ECCD7F679F3}" type="presParOf" srcId="{A76F924A-2A26-49F4-8E28-486AC086F5D2}" destId="{8E4B1573-5DE8-4AE9-9F1D-DE8557F9C5C1}" srcOrd="1" destOrd="0" presId="urn:microsoft.com/office/officeart/2005/8/layout/hProcess7"/>
    <dgm:cxn modelId="{CE1BEF33-42E4-43F5-8B1C-BEF5ED5C03EF}" type="presParOf" srcId="{A76F924A-2A26-49F4-8E28-486AC086F5D2}" destId="{7551F520-91E4-4EF8-8667-9BA8CAF5C3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3852-100D-48C6-919F-25FB9FAF6473}">
      <dsp:nvSpPr>
        <dsp:cNvPr id="0" name=""/>
        <dsp:cNvSpPr/>
      </dsp:nvSpPr>
      <dsp:spPr>
        <a:xfrm>
          <a:off x="0" y="205691"/>
          <a:ext cx="8222742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176" tIns="249936" rIns="6381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Рассматривание иллюстраций о зимних видах спорта.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Просмотр презентации «Зимние Олимпийские игры».</a:t>
          </a:r>
          <a:endParaRPr lang="ru-RU" sz="1600" b="0" i="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Выявление первоначальных знаний у детей о зимних видах спорта.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Подбор литературы, презентаций, фотографий, плакатов. Подготовка материала для изобразительной и продуктивной деятельности детей.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Информирование родителей о предстоящем проекте.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205691"/>
        <a:ext cx="8222742" cy="1852200"/>
      </dsp:txXfrm>
    </dsp:sp>
    <dsp:sp modelId="{10AD9956-4AC3-4A77-BD22-3789E8EB06D6}">
      <dsp:nvSpPr>
        <dsp:cNvPr id="0" name=""/>
        <dsp:cNvSpPr/>
      </dsp:nvSpPr>
      <dsp:spPr>
        <a:xfrm>
          <a:off x="411137" y="28571"/>
          <a:ext cx="5755919" cy="354240"/>
        </a:xfrm>
        <a:prstGeom prst="roundRect">
          <a:avLst/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60" tIns="0" rIns="2175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I </a:t>
          </a:r>
          <a:r>
            <a:rPr lang="ru-RU" sz="1800" b="1" kern="1200" dirty="0" smtClean="0">
              <a:solidFill>
                <a:srgbClr val="0070C0"/>
              </a:solidFill>
            </a:rPr>
            <a:t>этап – подготовительный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28430" y="45864"/>
        <a:ext cx="5721333" cy="319654"/>
      </dsp:txXfrm>
    </dsp:sp>
    <dsp:sp modelId="{F3C1E1FE-7C2C-4661-A976-CD09EC9C787B}">
      <dsp:nvSpPr>
        <dsp:cNvPr id="0" name=""/>
        <dsp:cNvSpPr/>
      </dsp:nvSpPr>
      <dsp:spPr>
        <a:xfrm>
          <a:off x="0" y="2299811"/>
          <a:ext cx="8222742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176" tIns="249936" rIns="6381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Проведение занятий с элементами зимних видов спорта.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Проведение подвижных игр в зале и на улице.</a:t>
          </a:r>
          <a:endParaRPr lang="ru-RU" sz="1600" b="0" i="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Проведение занятий продуктивной</a:t>
          </a:r>
          <a:br>
            <a:rPr lang="ru-RU" sz="1600" b="0" i="0" kern="1200" dirty="0" smtClean="0">
              <a:solidFill>
                <a:srgbClr val="0070C0"/>
              </a:solidFill>
            </a:rPr>
          </a:br>
          <a:r>
            <a:rPr lang="ru-RU" sz="1600" b="0" i="0" kern="1200" dirty="0" smtClean="0">
              <a:solidFill>
                <a:srgbClr val="0070C0"/>
              </a:solidFill>
            </a:rPr>
            <a:t> деятельностью</a:t>
          </a:r>
          <a:endParaRPr lang="ru-RU" sz="1600" b="0" i="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Привлечение родителей к участию в проекте.</a:t>
          </a:r>
          <a:endParaRPr lang="ru-RU" sz="1600" b="0" i="0" kern="1200" dirty="0">
            <a:solidFill>
              <a:srgbClr val="0070C0"/>
            </a:solidFill>
          </a:endParaRPr>
        </a:p>
      </dsp:txBody>
      <dsp:txXfrm>
        <a:off x="0" y="2299811"/>
        <a:ext cx="8222742" cy="1625400"/>
      </dsp:txXfrm>
    </dsp:sp>
    <dsp:sp modelId="{BBA8072D-BE3A-4C62-AEE6-8DAA90FDF7FE}">
      <dsp:nvSpPr>
        <dsp:cNvPr id="0" name=""/>
        <dsp:cNvSpPr/>
      </dsp:nvSpPr>
      <dsp:spPr>
        <a:xfrm>
          <a:off x="411137" y="2122691"/>
          <a:ext cx="5755919" cy="354240"/>
        </a:xfrm>
        <a:prstGeom prst="roundRect">
          <a:avLst/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60" tIns="0" rIns="2175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II </a:t>
          </a:r>
          <a:r>
            <a:rPr lang="ru-RU" sz="1800" b="1" kern="1200" dirty="0" smtClean="0">
              <a:solidFill>
                <a:srgbClr val="0070C0"/>
              </a:solidFill>
            </a:rPr>
            <a:t>этап - основной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28430" y="2139984"/>
        <a:ext cx="5721333" cy="319654"/>
      </dsp:txXfrm>
    </dsp:sp>
    <dsp:sp modelId="{E5A4F8A8-0888-447F-B609-FC3BD0A67E15}">
      <dsp:nvSpPr>
        <dsp:cNvPr id="0" name=""/>
        <dsp:cNvSpPr/>
      </dsp:nvSpPr>
      <dsp:spPr>
        <a:xfrm>
          <a:off x="0" y="4195704"/>
          <a:ext cx="822274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176" tIns="249936" rIns="6381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70C0"/>
              </a:solidFill>
            </a:rPr>
            <a:t>Спортивное развлечение </a:t>
          </a:r>
          <a:r>
            <a:rPr lang="ru-RU" sz="1600" kern="1200" dirty="0" smtClean="0">
              <a:solidFill>
                <a:srgbClr val="0070C0"/>
              </a:solidFill>
            </a:rPr>
            <a:t>«Мы </a:t>
          </a:r>
          <a:br>
            <a:rPr lang="ru-RU" sz="1600" kern="1200" dirty="0" smtClean="0">
              <a:solidFill>
                <a:srgbClr val="0070C0"/>
              </a:solidFill>
            </a:rPr>
          </a:br>
          <a:r>
            <a:rPr lang="ru-RU" sz="1600" kern="1200" dirty="0" smtClean="0">
              <a:solidFill>
                <a:srgbClr val="0070C0"/>
              </a:solidFill>
            </a:rPr>
            <a:t>мороза не боимся!»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Выставка работ дошкольников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Презентация проекта на сайте ДОУ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4195704"/>
        <a:ext cx="8222742" cy="1360800"/>
      </dsp:txXfrm>
    </dsp:sp>
    <dsp:sp modelId="{CAC800FF-D0C1-4A62-B7D3-BBB42A3C3509}">
      <dsp:nvSpPr>
        <dsp:cNvPr id="0" name=""/>
        <dsp:cNvSpPr/>
      </dsp:nvSpPr>
      <dsp:spPr>
        <a:xfrm>
          <a:off x="411137" y="3990012"/>
          <a:ext cx="5755919" cy="354240"/>
        </a:xfrm>
        <a:prstGeom prst="roundRect">
          <a:avLst/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560" tIns="0" rIns="2175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III </a:t>
          </a:r>
          <a:r>
            <a:rPr lang="ru-RU" sz="1800" b="1" kern="1200" dirty="0" smtClean="0">
              <a:solidFill>
                <a:srgbClr val="0070C0"/>
              </a:solidFill>
            </a:rPr>
            <a:t>этап - заключительный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28430" y="4007305"/>
        <a:ext cx="5721333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4149A-9A29-42FA-B372-2E49B2DAA802}">
      <dsp:nvSpPr>
        <dsp:cNvPr id="0" name=""/>
        <dsp:cNvSpPr/>
      </dsp:nvSpPr>
      <dsp:spPr>
        <a:xfrm>
          <a:off x="0" y="0"/>
          <a:ext cx="5056517" cy="5715000"/>
        </a:xfrm>
        <a:prstGeom prst="roundRect">
          <a:avLst>
            <a:gd name="adj" fmla="val 5000"/>
          </a:avLst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D60093"/>
              </a:solidFill>
            </a:rPr>
            <a:t>1 неделя</a:t>
          </a:r>
          <a:endParaRPr lang="ru-RU" sz="2800" kern="1200" dirty="0">
            <a:solidFill>
              <a:srgbClr val="D60093"/>
            </a:solidFill>
          </a:endParaRPr>
        </a:p>
      </dsp:txBody>
      <dsp:txXfrm rot="16200000">
        <a:off x="-1837498" y="1837498"/>
        <a:ext cx="4686300" cy="1011303"/>
      </dsp:txXfrm>
    </dsp:sp>
    <dsp:sp modelId="{40891022-CC8F-4D54-B732-E7E9AF392D6A}">
      <dsp:nvSpPr>
        <dsp:cNvPr id="0" name=""/>
        <dsp:cNvSpPr/>
      </dsp:nvSpPr>
      <dsp:spPr>
        <a:xfrm>
          <a:off x="1193784" y="0"/>
          <a:ext cx="3767105" cy="5715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777875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31.01.2022г. - беседа на тему </a:t>
          </a:r>
          <a:r>
            <a:rPr lang="ru-RU" sz="1750" b="0" i="1" kern="1200" dirty="0" smtClean="0">
              <a:solidFill>
                <a:srgbClr val="0066CC"/>
              </a:solidFill>
            </a:rPr>
            <a:t>«Зимние виды спорта»</a:t>
          </a:r>
          <a:endParaRPr lang="ru-RU" sz="175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31.01.2022г. – </a:t>
          </a:r>
          <a:r>
            <a:rPr lang="ru-RU" altLang="ru-RU" sz="1750" b="0" kern="1200" dirty="0" smtClean="0">
              <a:solidFill>
                <a:srgbClr val="0066CC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Дидактическая игра </a:t>
          </a:r>
          <a:r>
            <a:rPr lang="ru-RU" altLang="ru-RU" sz="1750" b="0" i="1" kern="1200" dirty="0" smtClean="0">
              <a:solidFill>
                <a:srgbClr val="0066CC"/>
              </a:solidFill>
              <a:ea typeface="Calibri" panose="020F0502020204030204" pitchFamily="34" charset="0"/>
              <a:cs typeface="Times New Roman" panose="02020603050405020304" pitchFamily="18" charset="0"/>
            </a:rPr>
            <a:t>«Разгадай загадку о зимних видах спорта»</a:t>
          </a:r>
          <a:endParaRPr lang="ru-RU" sz="1750" b="0" i="1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1.02.2022г. – Информация для родителей </a:t>
          </a:r>
          <a:r>
            <a:rPr lang="ru-RU" sz="1750" b="0" i="1" kern="1200" dirty="0" smtClean="0">
              <a:solidFill>
                <a:srgbClr val="0066CC"/>
              </a:solidFill>
            </a:rPr>
            <a:t>(папки передвижки)</a:t>
          </a:r>
          <a:r>
            <a:rPr lang="ru-RU" sz="1750" b="0" i="0" kern="1200" dirty="0" smtClean="0">
              <a:solidFill>
                <a:srgbClr val="0066CC"/>
              </a:solidFill>
            </a:rPr>
            <a:t> </a:t>
          </a:r>
          <a:br>
            <a:rPr lang="ru-RU" sz="1750" b="0" i="0" kern="1200" dirty="0" smtClean="0">
              <a:solidFill>
                <a:srgbClr val="0066CC"/>
              </a:solidFill>
            </a:rPr>
          </a:br>
          <a:r>
            <a:rPr lang="ru-RU" sz="1750" b="0" i="1" kern="1200" dirty="0" smtClean="0">
              <a:solidFill>
                <a:srgbClr val="0066CC"/>
              </a:solidFill>
            </a:rPr>
            <a:t>«На катке»</a:t>
          </a:r>
          <a:r>
            <a:rPr lang="ru-RU" sz="1750" b="0" i="0" kern="1200" dirty="0" smtClean="0">
              <a:solidFill>
                <a:srgbClr val="0066CC"/>
              </a:solidFill>
            </a:rPr>
            <a:t>, «</a:t>
          </a:r>
          <a:r>
            <a:rPr lang="ru-RU" sz="1750" b="0" i="1" kern="1200" dirty="0" smtClean="0">
              <a:solidFill>
                <a:srgbClr val="0066CC"/>
              </a:solidFill>
            </a:rPr>
            <a:t>Снежные забавы»</a:t>
          </a:r>
          <a:r>
            <a:rPr lang="ru-RU" sz="1750" b="0" i="0" kern="1200" dirty="0" smtClean="0">
              <a:solidFill>
                <a:srgbClr val="0066CC"/>
              </a:solidFill>
            </a:rPr>
            <a:t>, </a:t>
          </a:r>
          <a:r>
            <a:rPr lang="ru-RU" sz="1750" b="0" i="1" kern="1200" dirty="0" smtClean="0">
              <a:solidFill>
                <a:srgbClr val="0066CC"/>
              </a:solidFill>
            </a:rPr>
            <a:t>«Когда на улице снег»</a:t>
          </a:r>
          <a:r>
            <a:rPr lang="ru-RU" sz="1750" b="0" i="0" kern="1200" dirty="0" smtClean="0">
              <a:solidFill>
                <a:srgbClr val="0066CC"/>
              </a:solidFill>
            </a:rPr>
            <a:t>.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1.02.2022г. – Чтение рассказа Т. Славина </a:t>
          </a:r>
          <a:r>
            <a:rPr lang="ru-RU" sz="1750" b="0" i="1" kern="1200" dirty="0" smtClean="0">
              <a:solidFill>
                <a:srgbClr val="0066CC"/>
              </a:solidFill>
            </a:rPr>
            <a:t>«Лыжная гонка»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2.02.2022г. – </a:t>
          </a:r>
          <a:r>
            <a:rPr lang="ru-RU" sz="1750" b="0" i="1" kern="1200" dirty="0" smtClean="0">
              <a:solidFill>
                <a:srgbClr val="0066CC"/>
              </a:solidFill>
            </a:rPr>
            <a:t>Мастер – класс на лыжах </a:t>
          </a:r>
          <a:r>
            <a:rPr lang="ru-RU" sz="1750" b="0" i="0" kern="1200" dirty="0" smtClean="0">
              <a:solidFill>
                <a:srgbClr val="0066CC"/>
              </a:solidFill>
            </a:rPr>
            <a:t>на территории детского сада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3.02.2022г. - </a:t>
          </a:r>
          <a:r>
            <a:rPr lang="ru-RU" sz="1750" b="0" kern="1200" dirty="0" smtClean="0">
              <a:solidFill>
                <a:srgbClr val="0066CC"/>
              </a:solidFill>
            </a:rPr>
            <a:t>Тематическое </a:t>
          </a:r>
          <a:br>
            <a:rPr lang="ru-RU" sz="1750" b="0" kern="1200" dirty="0" smtClean="0">
              <a:solidFill>
                <a:srgbClr val="0066CC"/>
              </a:solidFill>
            </a:rPr>
          </a:br>
          <a:r>
            <a:rPr lang="ru-RU" sz="1750" b="0" kern="1200" dirty="0" smtClean="0">
              <a:solidFill>
                <a:srgbClr val="0066CC"/>
              </a:solidFill>
            </a:rPr>
            <a:t>рисование </a:t>
          </a:r>
          <a:r>
            <a:rPr lang="ru-RU" sz="1750" b="0" i="1" kern="1200" dirty="0" smtClean="0">
              <a:solidFill>
                <a:srgbClr val="0066CC"/>
              </a:solidFill>
            </a:rPr>
            <a:t>«Вперед, Россия!»</a:t>
          </a:r>
          <a:endParaRPr lang="ru-RU" sz="1750" b="0" i="1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4.02.2022г. – Катание на ледяной дорожке, и на санках на </a:t>
          </a:r>
          <a:br>
            <a:rPr lang="ru-RU" sz="1750" b="0" i="0" kern="1200" dirty="0" smtClean="0">
              <a:solidFill>
                <a:srgbClr val="0066CC"/>
              </a:solidFill>
            </a:rPr>
          </a:br>
          <a:r>
            <a:rPr lang="ru-RU" sz="1750" b="0" i="0" kern="1200" dirty="0" smtClean="0">
              <a:solidFill>
                <a:srgbClr val="0066CC"/>
              </a:solidFill>
            </a:rPr>
            <a:t>территории детского сада</a:t>
          </a:r>
          <a:br>
            <a:rPr lang="ru-RU" sz="1750" b="0" i="0" kern="1200" dirty="0" smtClean="0">
              <a:solidFill>
                <a:srgbClr val="0066CC"/>
              </a:solidFill>
            </a:rPr>
          </a:br>
          <a:r>
            <a:rPr lang="ru-RU" sz="1750" b="0" i="0" kern="1200" dirty="0" smtClean="0">
              <a:solidFill>
                <a:srgbClr val="0066CC"/>
              </a:solidFill>
            </a:rPr>
            <a:t> </a:t>
          </a:r>
          <a:r>
            <a:rPr lang="ru-RU" sz="1750" b="0" i="1" kern="1200" dirty="0" smtClean="0">
              <a:solidFill>
                <a:srgbClr val="0066CC"/>
              </a:solidFill>
            </a:rPr>
            <a:t>(мальчики катают девочек)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4.02.2022. </a:t>
          </a:r>
          <a:r>
            <a:rPr lang="ru-RU" sz="1750" b="0" i="1" kern="1200" dirty="0" smtClean="0">
              <a:solidFill>
                <a:srgbClr val="0066CC"/>
              </a:solidFill>
            </a:rPr>
            <a:t>Вырезание шаблонов </a:t>
          </a:r>
          <a:r>
            <a:rPr lang="ru-RU" sz="1750" b="0" i="0" kern="1200" dirty="0" smtClean="0">
              <a:solidFill>
                <a:srgbClr val="0066CC"/>
              </a:solidFill>
            </a:rPr>
            <a:t>с изображением зимних видов спорта</a:t>
          </a:r>
        </a:p>
      </dsp:txBody>
      <dsp:txXfrm>
        <a:off x="1193784" y="0"/>
        <a:ext cx="3767105" cy="5715000"/>
      </dsp:txXfrm>
    </dsp:sp>
    <dsp:sp modelId="{AA3231CD-F63B-4CC2-A943-B8BFF502BFE8}">
      <dsp:nvSpPr>
        <dsp:cNvPr id="0" name=""/>
        <dsp:cNvSpPr/>
      </dsp:nvSpPr>
      <dsp:spPr>
        <a:xfrm>
          <a:off x="5259736" y="0"/>
          <a:ext cx="3313553" cy="5715000"/>
        </a:xfrm>
        <a:prstGeom prst="roundRect">
          <a:avLst>
            <a:gd name="adj" fmla="val 5000"/>
          </a:avLst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D60093"/>
              </a:solidFill>
            </a:rPr>
            <a:t>2 неделя</a:t>
          </a:r>
          <a:endParaRPr lang="ru-RU" sz="2800" b="1" kern="1200" dirty="0">
            <a:solidFill>
              <a:srgbClr val="D60093"/>
            </a:solidFill>
          </a:endParaRPr>
        </a:p>
      </dsp:txBody>
      <dsp:txXfrm rot="16200000">
        <a:off x="3247941" y="2011794"/>
        <a:ext cx="4686300" cy="662710"/>
      </dsp:txXfrm>
    </dsp:sp>
    <dsp:sp modelId="{A1B6DB78-AEE4-4AD7-B10B-BE4DB81C779B}">
      <dsp:nvSpPr>
        <dsp:cNvPr id="0" name=""/>
        <dsp:cNvSpPr/>
      </dsp:nvSpPr>
      <dsp:spPr>
        <a:xfrm rot="5400000">
          <a:off x="5087394" y="5145774"/>
          <a:ext cx="73976" cy="145626"/>
        </a:xfrm>
        <a:prstGeom prst="flowChartExtract">
          <a:avLst/>
        </a:prstGeom>
        <a:gradFill flip="none" rotWithShape="0">
          <a:gsLst>
            <a:gs pos="0">
              <a:srgbClr val="00CCFF">
                <a:tint val="66000"/>
                <a:satMod val="160000"/>
              </a:srgbClr>
            </a:gs>
            <a:gs pos="50000">
              <a:srgbClr val="00CCFF">
                <a:tint val="44500"/>
                <a:satMod val="160000"/>
              </a:srgbClr>
            </a:gs>
            <a:gs pos="100000">
              <a:srgbClr val="00CC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1F520-91E4-4EF8-8667-9BA8CAF5C3F9}">
      <dsp:nvSpPr>
        <dsp:cNvPr id="0" name=""/>
        <dsp:cNvSpPr/>
      </dsp:nvSpPr>
      <dsp:spPr>
        <a:xfrm>
          <a:off x="6231292" y="0"/>
          <a:ext cx="2468597" cy="5715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7.02.2022г. – Чтение рассказ Т. Славина </a:t>
          </a:r>
          <a:br>
            <a:rPr lang="ru-RU" sz="1750" b="0" i="0" kern="1200" dirty="0" smtClean="0">
              <a:solidFill>
                <a:srgbClr val="0066CC"/>
              </a:solidFill>
            </a:rPr>
          </a:br>
          <a:r>
            <a:rPr lang="ru-RU" sz="1750" b="0" i="1" kern="1200" dirty="0" smtClean="0">
              <a:solidFill>
                <a:srgbClr val="0066CC"/>
              </a:solidFill>
            </a:rPr>
            <a:t>«Прыжки с трамплина»</a:t>
          </a:r>
          <a:endParaRPr lang="ru-RU" sz="1750" b="1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kern="1200" dirty="0" smtClean="0">
              <a:solidFill>
                <a:srgbClr val="0066CC"/>
              </a:solidFill>
            </a:rPr>
            <a:t>7.02.2022.Рисование по шаблонам </a:t>
          </a:r>
          <a:r>
            <a:rPr lang="ru-RU" sz="1750" b="0" i="1" kern="1200" dirty="0" smtClean="0">
              <a:solidFill>
                <a:srgbClr val="0066CC"/>
              </a:solidFill>
            </a:rPr>
            <a:t>«Сноубордист»</a:t>
          </a: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8.02.2022г. – </a:t>
          </a:r>
          <a:r>
            <a:rPr lang="ru-RU" sz="1750" b="0" i="1" kern="1200" dirty="0" smtClean="0">
              <a:solidFill>
                <a:srgbClr val="0066CC"/>
              </a:solidFill>
            </a:rPr>
            <a:t>Эстафета</a:t>
          </a:r>
          <a:r>
            <a:rPr lang="ru-RU" sz="1750" b="0" i="0" kern="1200" dirty="0" smtClean="0">
              <a:solidFill>
                <a:srgbClr val="0066CC"/>
              </a:solidFill>
            </a:rPr>
            <a:t> на улице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9.02.2022г. – Показ презентации </a:t>
          </a:r>
          <a:r>
            <a:rPr lang="ru-RU" sz="1750" b="0" i="1" kern="1200" dirty="0" smtClean="0">
              <a:solidFill>
                <a:srgbClr val="0066CC"/>
              </a:solidFill>
            </a:rPr>
            <a:t>«Хоккей для сильных и смелых»</a:t>
          </a:r>
          <a:endParaRPr lang="ru-RU" sz="1750" b="0" i="0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10.02.2022г. – </a:t>
          </a:r>
          <a:r>
            <a:rPr lang="ru-RU" sz="1750" b="0" kern="1200" dirty="0" smtClean="0">
              <a:solidFill>
                <a:srgbClr val="0066CC"/>
              </a:solidFill>
            </a:rPr>
            <a:t>Аппликация </a:t>
          </a:r>
          <a:r>
            <a:rPr lang="ru-RU" sz="1750" b="0" i="1" kern="1200" dirty="0" smtClean="0">
              <a:solidFill>
                <a:srgbClr val="0066CC"/>
              </a:solidFill>
            </a:rPr>
            <a:t>«Варежки и шапка» </a:t>
          </a:r>
          <a:endParaRPr lang="ru-RU" sz="1750" b="0" i="1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11.02.2022г. – Презентация </a:t>
          </a:r>
          <a:br>
            <a:rPr lang="ru-RU" sz="1750" b="0" i="0" kern="1200" dirty="0" smtClean="0">
              <a:solidFill>
                <a:srgbClr val="0066CC"/>
              </a:solidFill>
            </a:rPr>
          </a:br>
          <a:r>
            <a:rPr lang="ru-RU" sz="1750" b="0" i="1" kern="1200" dirty="0" smtClean="0">
              <a:solidFill>
                <a:srgbClr val="0066CC"/>
              </a:solidFill>
            </a:rPr>
            <a:t>«Зимние олимпийские игры»</a:t>
          </a:r>
          <a:endParaRPr lang="ru-RU" sz="1750" b="0" i="1" kern="1200" dirty="0">
            <a:solidFill>
              <a:srgbClr val="0066CC"/>
            </a:solidFill>
          </a:endParaRPr>
        </a:p>
        <a:p>
          <a:pPr lvl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b="0" i="0" kern="1200" dirty="0" smtClean="0">
              <a:solidFill>
                <a:srgbClr val="0066CC"/>
              </a:solidFill>
            </a:rPr>
            <a:t>11.02.2022г. – Подвижная игра в </a:t>
          </a:r>
          <a:r>
            <a:rPr lang="ru-RU" sz="1750" b="0" i="1" kern="1200" dirty="0" smtClean="0">
              <a:solidFill>
                <a:srgbClr val="0066CC"/>
              </a:solidFill>
            </a:rPr>
            <a:t>«хоккей»</a:t>
          </a:r>
          <a:r>
            <a:rPr lang="ru-RU" sz="1750" b="0" i="0" kern="1200" dirty="0" smtClean="0">
              <a:solidFill>
                <a:srgbClr val="0066CC"/>
              </a:solidFill>
            </a:rPr>
            <a:t> с родителями</a:t>
          </a:r>
          <a:endParaRPr lang="ru-RU" sz="1750" b="0" i="0" kern="1200" dirty="0">
            <a:solidFill>
              <a:srgbClr val="0066CC"/>
            </a:solidFill>
          </a:endParaRPr>
        </a:p>
      </dsp:txBody>
      <dsp:txXfrm>
        <a:off x="6231292" y="0"/>
        <a:ext cx="2468597" cy="571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5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72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987" y="1073406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проект</a:t>
            </a:r>
            <a:endParaRPr lang="en-GB" b="1" dirty="0">
              <a:solidFill>
                <a:srgbClr val="D60093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647128" y="1513210"/>
            <a:ext cx="7811071" cy="839983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«ЗИМНИЕ ВИДЫ СПОРТА»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4442" y="268237"/>
            <a:ext cx="5775115" cy="738664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</a:t>
            </a:r>
            <a:endParaRPr lang="ru-RU" altLang="ru-RU" sz="1400" b="1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altLang="ru-RU" sz="1400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— ДЕТСКИЙ САД № 28 «ОГОНЕК</a:t>
            </a:r>
            <a:r>
              <a:rPr lang="ru-RU" altLang="ru-RU" sz="1400" b="1" dirty="0" smtClean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400" b="1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ds04.infourok.ru/uploads/ex/0556/0003d5e5-c1af32be/hello_html_54e6ff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73" y="536806"/>
            <a:ext cx="8829327" cy="59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/>
          <p:nvPr/>
        </p:nvSpPr>
        <p:spPr>
          <a:xfrm>
            <a:off x="647128" y="2383213"/>
            <a:ext cx="3242705" cy="746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Воспитатели: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Карташова Т.М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Маврина И.Н.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группа </a:t>
            </a:r>
            <a:r>
              <a:rPr lang="ru-RU" sz="1800" b="1" dirty="0" smtClean="0">
                <a:solidFill>
                  <a:srgbClr val="002060"/>
                </a:solidFill>
              </a:rPr>
              <a:t>№8 «Веснушки»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4986">
            <a:off x="2651854" y="2719593"/>
            <a:ext cx="3841695" cy="2916842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16795" y="6240812"/>
            <a:ext cx="1311813" cy="46248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r">
              <a:spcBef>
                <a:spcPct val="20000"/>
              </a:spcBef>
              <a:defRPr sz="2400">
                <a:solidFill>
                  <a:schemeClr val="bg1"/>
                </a:solidFill>
                <a:latin typeface="Microsoft Sans Serif" panose="020B0604020202020204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n-lt"/>
              </a:rPr>
              <a:t>2022</a:t>
            </a:r>
            <a:endParaRPr lang="ru-RU" altLang="ru-RU" b="1" dirty="0" smtClean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2323" y="4758361"/>
            <a:ext cx="29718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free-png.ru/wp-content/uploads/2020/12/139169603_DaelmansDesignsDeckTheHallsTSPUElement0116-de6dee4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" y="295275"/>
            <a:ext cx="5715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free-png.ru/wp-content/uploads/2020/12/139169603_DaelmansDesignsDeckTheHallsTSPUElement0116-de6dee4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7785">
            <a:off x="3451652" y="1259355"/>
            <a:ext cx="5715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/>
          <p:nvPr/>
        </p:nvSpPr>
        <p:spPr>
          <a:xfrm>
            <a:off x="1687174" y="2625579"/>
            <a:ext cx="5769651" cy="81562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s://promocostum.ru/wp-content/uploads/rostovaya-kukla-talisman-3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6135859" y="2204312"/>
            <a:ext cx="2590800" cy="34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thumbs.dreamstime.com/b/%D0%B7%D0%B0%D0%B1%D0%B0%D0%B2%D0%BD%D1%8B%D0%B9-%D0%BF%D0%B5%D1%80%D1%81%D0%BE%D0%BD%D0%B0%D0%B6-%D0%BC%D1%83%D0%BB%D1%8C%D1%82%D1%84%D0%B8%D0%BB%D1%8C%D0%BC%D0%B0-%C2%AB%D0%BF%D0%B8%D0%BD%D0%B3%D0%B2%D0%B8%D0%BD-%D0%BA%D1%80%D0%B0%D1%81%D0%B8%D0%B2%D1%8B%D0%B9-%D0%BF%D0%B8%D0%BD%D0%B3%D0%B2%D0%B8%D0%BD-%D0%B2-%D1%88%D0%BB%D1%8F%D0%BF%D0%B5-%D1%81%D0%B0%D0%BD%D1%82%D0%B0-19823325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099172" y="3731984"/>
            <a:ext cx="1358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/>
          <p:nvPr/>
        </p:nvSpPr>
        <p:spPr>
          <a:xfrm>
            <a:off x="228600" y="237552"/>
            <a:ext cx="8763000" cy="6525718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CCCFF">
                <a:alpha val="36078"/>
              </a:srgb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50" b="1" dirty="0">
                <a:solidFill>
                  <a:srgbClr val="0070C0"/>
                </a:solidFill>
              </a:rPr>
              <a:t>Актуальность</a:t>
            </a:r>
            <a:r>
              <a:rPr lang="ru-RU" sz="1550" dirty="0">
                <a:solidFill>
                  <a:srgbClr val="0070C0"/>
                </a:solidFill>
              </a:rPr>
              <a:t> </a:t>
            </a:r>
            <a:r>
              <a:rPr lang="ru-RU" sz="1550" b="1" dirty="0">
                <a:solidFill>
                  <a:srgbClr val="0070C0"/>
                </a:solidFill>
              </a:rPr>
              <a:t>проекта:</a:t>
            </a:r>
            <a:r>
              <a:rPr lang="ru-RU" sz="1550" dirty="0">
                <a:solidFill>
                  <a:srgbClr val="0070C0"/>
                </a:solidFill>
              </a:rPr>
              <a:t> Ухудшение здоровья подрастающего поколения, низкий уровень представлений о здоровом образе жизни, о спорте</a:t>
            </a:r>
            <a:r>
              <a:rPr lang="ru-RU" sz="1550" dirty="0" smtClean="0">
                <a:solidFill>
                  <a:srgbClr val="0070C0"/>
                </a:solidFill>
              </a:rPr>
              <a:t>.</a:t>
            </a:r>
            <a:r>
              <a:rPr lang="ru-RU" sz="1550" dirty="0">
                <a:solidFill>
                  <a:srgbClr val="0070C0"/>
                </a:solidFill>
              </a:rPr>
              <a:t> Именно дошкольный возраст является важнейшим </a:t>
            </a:r>
            <a:r>
              <a:rPr lang="ru-RU" sz="1550" dirty="0" smtClean="0">
                <a:solidFill>
                  <a:srgbClr val="0070C0"/>
                </a:solidFill>
              </a:rPr>
              <a:t>периодом формирования человеческой личности, когда </a:t>
            </a:r>
            <a:r>
              <a:rPr lang="ru-RU" sz="1550" dirty="0">
                <a:solidFill>
                  <a:srgbClr val="0070C0"/>
                </a:solidFill>
              </a:rPr>
              <a:t>закладываются </a:t>
            </a:r>
            <a:r>
              <a:rPr lang="ru-RU" sz="1550" dirty="0" smtClean="0">
                <a:solidFill>
                  <a:srgbClr val="0070C0"/>
                </a:solidFill>
              </a:rPr>
              <a:t>основы </a:t>
            </a:r>
            <a:r>
              <a:rPr lang="ru-RU" sz="1550" dirty="0">
                <a:solidFill>
                  <a:srgbClr val="0070C0"/>
                </a:solidFill>
              </a:rPr>
              <a:t>физического, психического и социально-нравственного здоровья.</a:t>
            </a:r>
            <a:endParaRPr lang="ru-RU" sz="155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Вид проекта</a:t>
            </a:r>
            <a:r>
              <a:rPr lang="ru-RU" sz="1550" dirty="0" smtClean="0">
                <a:solidFill>
                  <a:srgbClr val="0070C0"/>
                </a:solidFill>
              </a:rPr>
              <a:t>: информационно </a:t>
            </a:r>
            <a:r>
              <a:rPr lang="ru-RU" sz="1550" dirty="0">
                <a:solidFill>
                  <a:srgbClr val="0070C0"/>
                </a:solidFill>
              </a:rPr>
              <a:t>– </a:t>
            </a:r>
            <a:r>
              <a:rPr lang="ru-RU" sz="1550" dirty="0" smtClean="0">
                <a:solidFill>
                  <a:srgbClr val="0070C0"/>
                </a:solidFill>
              </a:rPr>
              <a:t>познавательный</a:t>
            </a:r>
            <a:endParaRPr lang="ru-RU" sz="155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Тип проекта</a:t>
            </a:r>
            <a:r>
              <a:rPr lang="ru-RU" sz="1550" dirty="0" smtClean="0">
                <a:solidFill>
                  <a:srgbClr val="0070C0"/>
                </a:solidFill>
              </a:rPr>
              <a:t>: краткосрочный. </a:t>
            </a:r>
            <a:r>
              <a:rPr lang="ru-RU" sz="1550" b="1" dirty="0" smtClean="0">
                <a:solidFill>
                  <a:srgbClr val="0070C0"/>
                </a:solidFill>
              </a:rPr>
              <a:t>Продолжительность реализации</a:t>
            </a:r>
            <a:r>
              <a:rPr lang="ru-RU" sz="1550" dirty="0" smtClean="0">
                <a:solidFill>
                  <a:srgbClr val="0070C0"/>
                </a:solidFill>
              </a:rPr>
              <a:t>: 31 января – 11 февраля 2022г.</a:t>
            </a:r>
            <a:endParaRPr lang="ru-RU" sz="155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Участники проекта</a:t>
            </a:r>
            <a:r>
              <a:rPr lang="ru-RU" sz="1550" dirty="0" smtClean="0">
                <a:solidFill>
                  <a:srgbClr val="0070C0"/>
                </a:solidFill>
              </a:rPr>
              <a:t>: дети средней </a:t>
            </a:r>
            <a:r>
              <a:rPr lang="ru-RU" sz="1550" b="1" dirty="0" smtClean="0">
                <a:solidFill>
                  <a:srgbClr val="0070C0"/>
                </a:solidFill>
              </a:rPr>
              <a:t>группы №8 «Веснушки»</a:t>
            </a:r>
            <a:r>
              <a:rPr lang="ru-RU" sz="1550" dirty="0" smtClean="0">
                <a:solidFill>
                  <a:srgbClr val="0070C0"/>
                </a:solidFill>
              </a:rPr>
              <a:t>, воспитатели, родители.</a:t>
            </a:r>
            <a:endParaRPr lang="ru-RU" sz="155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Цель: </a:t>
            </a:r>
            <a:r>
              <a:rPr lang="ru-RU" sz="1550" dirty="0">
                <a:solidFill>
                  <a:srgbClr val="0070C0"/>
                </a:solidFill>
              </a:rPr>
              <a:t>Приобщение детей к здоровому образу жизни через знакомство с зимними видами спорта.</a:t>
            </a:r>
            <a:endParaRPr lang="ru-RU" sz="15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Задачи:</a:t>
            </a:r>
            <a:endParaRPr lang="ru-RU" sz="1550" b="1" dirty="0" smtClean="0">
              <a:solidFill>
                <a:srgbClr val="0070C0"/>
              </a:solidFill>
            </a:endParaRPr>
          </a:p>
          <a:p>
            <a:r>
              <a:rPr lang="ru-RU" sz="1550" b="1" dirty="0" smtClean="0">
                <a:solidFill>
                  <a:srgbClr val="0070C0"/>
                </a:solidFill>
              </a:rPr>
              <a:t> </a:t>
            </a:r>
            <a:r>
              <a:rPr lang="ru-RU" sz="1550" dirty="0">
                <a:solidFill>
                  <a:srgbClr val="0070C0"/>
                </a:solidFill>
              </a:rPr>
              <a:t>Познакомить </a:t>
            </a:r>
            <a:r>
              <a:rPr lang="ru-RU" sz="1550" dirty="0" smtClean="0">
                <a:solidFill>
                  <a:srgbClr val="0070C0"/>
                </a:solidFill>
              </a:rPr>
              <a:t>детей с </a:t>
            </a:r>
            <a:r>
              <a:rPr lang="ru-RU" sz="1550" dirty="0">
                <a:solidFill>
                  <a:srgbClr val="0070C0"/>
                </a:solidFill>
              </a:rPr>
              <a:t>наиболее популярными видами зимнего </a:t>
            </a:r>
            <a:r>
              <a:rPr lang="ru-RU" sz="1550" dirty="0" smtClean="0">
                <a:solidFill>
                  <a:srgbClr val="0070C0"/>
                </a:solidFill>
              </a:rPr>
              <a:t>спорта</a:t>
            </a:r>
            <a:endParaRPr lang="ru-RU" sz="1550" dirty="0">
              <a:solidFill>
                <a:srgbClr val="0070C0"/>
              </a:solidFill>
            </a:endParaRPr>
          </a:p>
          <a:p>
            <a:r>
              <a:rPr lang="ru-RU" sz="1550" dirty="0">
                <a:solidFill>
                  <a:srgbClr val="0070C0"/>
                </a:solidFill>
              </a:rPr>
              <a:t> Расширить кругозор дошкольников, повысить их умственное и речевое </a:t>
            </a:r>
            <a:r>
              <a:rPr lang="ru-RU" sz="1550" dirty="0" smtClean="0">
                <a:solidFill>
                  <a:srgbClr val="0070C0"/>
                </a:solidFill>
              </a:rPr>
              <a:t>развитие</a:t>
            </a:r>
            <a:endParaRPr lang="ru-RU" sz="1550" dirty="0">
              <a:solidFill>
                <a:srgbClr val="0070C0"/>
              </a:solidFill>
            </a:endParaRPr>
          </a:p>
          <a:p>
            <a:r>
              <a:rPr lang="ru-RU" sz="1550" dirty="0">
                <a:solidFill>
                  <a:srgbClr val="0070C0"/>
                </a:solidFill>
              </a:rPr>
              <a:t> Воспитывать интерес и желание заниматься физкультурой и </a:t>
            </a:r>
            <a:r>
              <a:rPr lang="ru-RU" sz="1550" dirty="0" smtClean="0">
                <a:solidFill>
                  <a:srgbClr val="0070C0"/>
                </a:solidFill>
              </a:rPr>
              <a:t>спортом</a:t>
            </a:r>
            <a:endParaRPr lang="ru-RU" sz="1550" dirty="0" smtClean="0">
              <a:solidFill>
                <a:srgbClr val="0070C0"/>
              </a:solidFill>
            </a:endParaRPr>
          </a:p>
          <a:p>
            <a:r>
              <a:rPr lang="ru-RU" sz="1550" dirty="0" smtClean="0">
                <a:solidFill>
                  <a:srgbClr val="0070C0"/>
                </a:solidFill>
              </a:rPr>
              <a:t> Привлечь </a:t>
            </a:r>
            <a:r>
              <a:rPr lang="ru-RU" sz="1550" dirty="0">
                <a:solidFill>
                  <a:srgbClr val="0070C0"/>
                </a:solidFill>
              </a:rPr>
              <a:t>родителей к совместной </a:t>
            </a:r>
            <a:r>
              <a:rPr lang="ru-RU" sz="1550" dirty="0" smtClean="0">
                <a:solidFill>
                  <a:srgbClr val="0070C0"/>
                </a:solidFill>
              </a:rPr>
              <a:t>деятельности</a:t>
            </a:r>
            <a:endParaRPr lang="ru-RU" sz="155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Ожидаемые результаты:</a:t>
            </a:r>
            <a:endParaRPr lang="ru-RU" sz="155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dirty="0">
                <a:solidFill>
                  <a:srgbClr val="0070C0"/>
                </a:solidFill>
              </a:rPr>
              <a:t>Обогащение знаний детей о зимних видах </a:t>
            </a:r>
            <a:r>
              <a:rPr lang="ru-RU" sz="1550" dirty="0" smtClean="0">
                <a:solidFill>
                  <a:srgbClr val="0070C0"/>
                </a:solidFill>
              </a:rPr>
              <a:t>спорта. Пополнение </a:t>
            </a:r>
            <a:r>
              <a:rPr lang="ru-RU" sz="1550" dirty="0">
                <a:solidFill>
                  <a:srgbClr val="0070C0"/>
                </a:solidFill>
              </a:rPr>
              <a:t>словарного </a:t>
            </a:r>
            <a:r>
              <a:rPr lang="ru-RU" sz="1550" dirty="0" smtClean="0">
                <a:solidFill>
                  <a:srgbClr val="0070C0"/>
                </a:solidFill>
              </a:rPr>
              <a:t>запаса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детей </a:t>
            </a:r>
            <a:r>
              <a:rPr lang="ru-RU" sz="1550" dirty="0">
                <a:solidFill>
                  <a:srgbClr val="0070C0"/>
                </a:solidFill>
              </a:rPr>
              <a:t>спортивной </a:t>
            </a:r>
            <a:r>
              <a:rPr lang="ru-RU" sz="1550" dirty="0" smtClean="0">
                <a:solidFill>
                  <a:srgbClr val="0070C0"/>
                </a:solidFill>
              </a:rPr>
              <a:t>терминологией. Проявление </a:t>
            </a:r>
            <a:r>
              <a:rPr lang="ru-RU" sz="1550" dirty="0">
                <a:solidFill>
                  <a:srgbClr val="0070C0"/>
                </a:solidFill>
              </a:rPr>
              <a:t>интереса к занятиям физической 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культурой и спортом</a:t>
            </a:r>
            <a:r>
              <a:rPr lang="ru-RU" sz="1550" b="1" dirty="0" smtClean="0">
                <a:solidFill>
                  <a:srgbClr val="0070C0"/>
                </a:solidFill>
              </a:rPr>
              <a:t>.</a:t>
            </a:r>
            <a:r>
              <a:rPr lang="ru-RU" sz="1550" dirty="0" smtClean="0">
                <a:solidFill>
                  <a:srgbClr val="0070C0"/>
                </a:solidFill>
              </a:rPr>
              <a:t> </a:t>
            </a:r>
            <a:r>
              <a:rPr lang="ru-RU" sz="1550" dirty="0">
                <a:solidFill>
                  <a:srgbClr val="0070C0"/>
                </a:solidFill>
              </a:rPr>
              <a:t>Освоение детьми главных правил безопасности 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жизнедеятельности</a:t>
            </a:r>
            <a:r>
              <a:rPr lang="ru-RU" sz="1550" dirty="0">
                <a:solidFill>
                  <a:srgbClr val="0070C0"/>
                </a:solidFill>
              </a:rPr>
              <a:t>, </a:t>
            </a:r>
            <a:r>
              <a:rPr lang="ru-RU" sz="1550" dirty="0" smtClean="0">
                <a:solidFill>
                  <a:srgbClr val="0070C0"/>
                </a:solidFill>
              </a:rPr>
              <a:t>личной гигиены </a:t>
            </a:r>
            <a:r>
              <a:rPr lang="ru-RU" sz="1550" dirty="0">
                <a:solidFill>
                  <a:srgbClr val="0070C0"/>
                </a:solidFill>
              </a:rPr>
              <a:t>и правильного </a:t>
            </a:r>
            <a:r>
              <a:rPr lang="ru-RU" sz="1550" dirty="0" smtClean="0">
                <a:solidFill>
                  <a:srgbClr val="0070C0"/>
                </a:solidFill>
              </a:rPr>
              <a:t>питания. Формирование 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дружеских взаимоотношений между </a:t>
            </a:r>
            <a:r>
              <a:rPr lang="ru-RU" sz="1550" dirty="0">
                <a:solidFill>
                  <a:srgbClr val="0070C0"/>
                </a:solidFill>
              </a:rPr>
              <a:t>детьми.</a:t>
            </a:r>
            <a:endParaRPr lang="ru-RU" sz="15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Интеграция образовательных областей:</a:t>
            </a:r>
            <a:r>
              <a:rPr lang="ru-RU" sz="1550" dirty="0" smtClean="0">
                <a:solidFill>
                  <a:srgbClr val="0070C0"/>
                </a:solidFill>
              </a:rPr>
              <a:t> Социально-коммуникативное 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развитие;</a:t>
            </a:r>
            <a:r>
              <a:rPr lang="en-US" sz="1550" dirty="0" smtClean="0">
                <a:solidFill>
                  <a:srgbClr val="0070C0"/>
                </a:solidFill>
              </a:rPr>
              <a:t> </a:t>
            </a:r>
            <a:r>
              <a:rPr lang="ru-RU" sz="1550" dirty="0" smtClean="0">
                <a:solidFill>
                  <a:srgbClr val="0070C0"/>
                </a:solidFill>
              </a:rPr>
              <a:t>Познавательно развитие;</a:t>
            </a:r>
            <a:r>
              <a:rPr lang="en-US" sz="1550" dirty="0" smtClean="0">
                <a:solidFill>
                  <a:srgbClr val="0070C0"/>
                </a:solidFill>
              </a:rPr>
              <a:t> </a:t>
            </a:r>
            <a:r>
              <a:rPr lang="ru-RU" sz="1550" dirty="0" smtClean="0">
                <a:solidFill>
                  <a:srgbClr val="0070C0"/>
                </a:solidFill>
              </a:rPr>
              <a:t>Речевое развитие;</a:t>
            </a:r>
            <a:r>
              <a:rPr lang="en-US" sz="1550" dirty="0" smtClean="0">
                <a:solidFill>
                  <a:srgbClr val="0070C0"/>
                </a:solidFill>
              </a:rPr>
              <a:t> </a:t>
            </a:r>
            <a:r>
              <a:rPr lang="ru-RU" sz="1550" dirty="0" smtClean="0">
                <a:solidFill>
                  <a:srgbClr val="0070C0"/>
                </a:solidFill>
              </a:rPr>
              <a:t>Художественно-</a:t>
            </a:r>
            <a:br>
              <a:rPr lang="ru-RU" sz="1550" dirty="0" smtClean="0">
                <a:solidFill>
                  <a:srgbClr val="0070C0"/>
                </a:solidFill>
              </a:rPr>
            </a:br>
            <a:r>
              <a:rPr lang="ru-RU" sz="1550" dirty="0" smtClean="0">
                <a:solidFill>
                  <a:srgbClr val="0070C0"/>
                </a:solidFill>
              </a:rPr>
              <a:t>эстетическое развитие;</a:t>
            </a:r>
            <a:r>
              <a:rPr lang="en-US" sz="1550" dirty="0" smtClean="0">
                <a:solidFill>
                  <a:srgbClr val="0070C0"/>
                </a:solidFill>
              </a:rPr>
              <a:t> </a:t>
            </a:r>
            <a:r>
              <a:rPr lang="ru-RU" sz="1550" dirty="0" smtClean="0">
                <a:solidFill>
                  <a:srgbClr val="0070C0"/>
                </a:solidFill>
              </a:rPr>
              <a:t>Физическое </a:t>
            </a:r>
            <a:r>
              <a:rPr lang="ru-RU" sz="1550" dirty="0">
                <a:solidFill>
                  <a:srgbClr val="0070C0"/>
                </a:solidFill>
              </a:rPr>
              <a:t>развитие</a:t>
            </a:r>
            <a:r>
              <a:rPr lang="ru-RU" sz="1550" dirty="0" smtClean="0">
                <a:solidFill>
                  <a:srgbClr val="0070C0"/>
                </a:solidFill>
              </a:rPr>
              <a:t>.</a:t>
            </a:r>
            <a:endParaRPr lang="en-US" sz="155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550" b="1" dirty="0" smtClean="0">
                <a:solidFill>
                  <a:srgbClr val="0070C0"/>
                </a:solidFill>
              </a:rPr>
              <a:t>Продукт проекта: </a:t>
            </a:r>
            <a:r>
              <a:rPr lang="ru-RU" sz="1550" dirty="0" smtClean="0">
                <a:solidFill>
                  <a:srgbClr val="0070C0"/>
                </a:solidFill>
              </a:rPr>
              <a:t>консультации для родителей, </a:t>
            </a:r>
            <a:r>
              <a:rPr lang="ru-RU" sz="1550" dirty="0" err="1" smtClean="0">
                <a:solidFill>
                  <a:srgbClr val="0070C0"/>
                </a:solidFill>
              </a:rPr>
              <a:t>лэпбук</a:t>
            </a:r>
            <a:r>
              <a:rPr lang="ru-RU" sz="1550" dirty="0" smtClean="0">
                <a:solidFill>
                  <a:srgbClr val="0070C0"/>
                </a:solidFill>
              </a:rPr>
              <a:t>,</a:t>
            </a:r>
            <a:r>
              <a:rPr lang="ru-RU" sz="1550" dirty="0">
                <a:solidFill>
                  <a:srgbClr val="0070C0"/>
                </a:solidFill>
              </a:rPr>
              <a:t> </a:t>
            </a:r>
            <a:r>
              <a:rPr lang="ru-RU" sz="1550" dirty="0" smtClean="0">
                <a:solidFill>
                  <a:srgbClr val="0070C0"/>
                </a:solidFill>
              </a:rPr>
              <a:t>тематическая </a:t>
            </a:r>
            <a:r>
              <a:rPr lang="ru-RU" sz="1550" dirty="0">
                <a:solidFill>
                  <a:srgbClr val="0070C0"/>
                </a:solidFill>
              </a:rPr>
              <a:t>папка «О зимнем спорте для детей</a:t>
            </a:r>
            <a:r>
              <a:rPr lang="ru-RU" sz="1550" dirty="0" smtClean="0">
                <a:solidFill>
                  <a:srgbClr val="0070C0"/>
                </a:solidFill>
              </a:rPr>
              <a:t>», выставка рисунков и изделий </a:t>
            </a:r>
            <a:r>
              <a:rPr lang="ru-RU" sz="1550" dirty="0">
                <a:solidFill>
                  <a:srgbClr val="0070C0"/>
                </a:solidFill>
              </a:rPr>
              <a:t>из </a:t>
            </a:r>
            <a:r>
              <a:rPr lang="ru-RU" sz="1550" dirty="0" smtClean="0">
                <a:solidFill>
                  <a:srgbClr val="0070C0"/>
                </a:solidFill>
              </a:rPr>
              <a:t>пластилина </a:t>
            </a:r>
            <a:r>
              <a:rPr lang="ru-RU" sz="1550" dirty="0">
                <a:solidFill>
                  <a:srgbClr val="0070C0"/>
                </a:solidFill>
              </a:rPr>
              <a:t>«Зимние виды спорта</a:t>
            </a:r>
            <a:r>
              <a:rPr lang="ru-RU" sz="1550" dirty="0" smtClean="0">
                <a:solidFill>
                  <a:srgbClr val="0070C0"/>
                </a:solidFill>
              </a:rPr>
              <a:t>», презентация проекта</a:t>
            </a:r>
            <a:endParaRPr lang="ru-RU" sz="155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1181310">
            <a:off x="7031465" y="3694153"/>
            <a:ext cx="1868666" cy="2360420"/>
          </a:xfrm>
          <a:prstGeom prst="rect">
            <a:avLst/>
          </a:prstGeom>
        </p:spPr>
      </p:pic>
      <p:pic>
        <p:nvPicPr>
          <p:cNvPr id="13" name="Picture 16" descr="https://www.shkolnick.ru/image/cache/catalog/i/gk/ek/d33dd54a0277d64099c8962d45457fe7-1108x110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20756662">
            <a:off x="7912756" y="13735"/>
            <a:ext cx="870042" cy="95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img1.liveinternet.ru/images/attach/c/9/107/688/107688249_snezhin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7478">
            <a:off x="7830036" y="2225452"/>
            <a:ext cx="1035482" cy="10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s://shop.art-mark.ru/image/data/fullsize/57466_2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8273472" y="979781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image.galacentre.ru/size/1000/52I9R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262">
            <a:off x="8166976" y="2965321"/>
            <a:ext cx="966096" cy="9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964692" y="218823"/>
            <a:ext cx="7886700" cy="610233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/>
          <p:nvPr/>
        </p:nvGraphicFramePr>
        <p:xfrm>
          <a:off x="628650" y="1072896"/>
          <a:ext cx="8222742" cy="555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43967"/>
            <a:ext cx="4707429" cy="4005289"/>
          </a:xfrm>
          <a:prstGeom prst="rect">
            <a:avLst/>
          </a:prstGeom>
        </p:spPr>
      </p:pic>
      <p:pic>
        <p:nvPicPr>
          <p:cNvPr id="10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831912" y="1663018"/>
            <a:ext cx="3028864" cy="21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874555" y="4285238"/>
            <a:ext cx="3319885" cy="234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8100226" y="1737730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7543800" y="1096034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964692" y="218823"/>
            <a:ext cx="7886700" cy="610233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ФОРМЫ ОБРАЗОВАТЕЛЬНОЙ ДЕЯТЕЛЬНОСТИ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12" descr="https://static.diary.ru/userdir/1/0/8/5/1085607/519759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1" y="3810000"/>
            <a:ext cx="282329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724014">
            <a:off x="-621129" y="4426498"/>
            <a:ext cx="3028864" cy="21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791979" y="1705661"/>
            <a:ext cx="3319885" cy="234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-618"/>
          <a:stretch>
            <a:fillRect/>
          </a:stretch>
        </p:blipFill>
        <p:spPr>
          <a:xfrm>
            <a:off x="2743201" y="1219200"/>
            <a:ext cx="2319592" cy="275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9" y="1219200"/>
            <a:ext cx="2069815" cy="275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23630" y="3202126"/>
            <a:ext cx="2673897" cy="331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/>
          <p:nvPr/>
        </p:nvSpPr>
        <p:spPr>
          <a:xfrm>
            <a:off x="304800" y="218823"/>
            <a:ext cx="8546592" cy="771777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ЗИМНИМИ ВИДАМИ СПОРТА. ДИДАКТИЧЕСКАЯ ИГРА «РАЗГАДАЙ ЗАГАДКУ»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Picture 6" descr="https://img2.freepng.ru/20180324/paw/kisspng-winter-olympic-games-holiday-child-skiing-5ab6b7b13a5765.733237511521924017239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185557" y="3488027"/>
            <a:ext cx="4238073" cy="30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9863" y="1219200"/>
            <a:ext cx="362075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</a:rPr>
              <a:t>Фигурное катанье на коньках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Похоже на </a:t>
            </a:r>
            <a:r>
              <a:rPr lang="ru-RU" b="1" dirty="0" err="1">
                <a:solidFill>
                  <a:srgbClr val="0066CC"/>
                </a:solidFill>
              </a:rPr>
              <a:t>витанье</a:t>
            </a:r>
            <a:r>
              <a:rPr lang="ru-RU" b="1" dirty="0">
                <a:solidFill>
                  <a:srgbClr val="0066CC"/>
                </a:solidFill>
              </a:rPr>
              <a:t> в облаках.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Похоже на стремительный полёт,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Как будто всюду небо, а не лёд.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И трудно после этого ногам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К своим же приучаться сапогам.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9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00" y="5283924"/>
            <a:ext cx="1850797" cy="1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436" y="4207553"/>
            <a:ext cx="1850797" cy="1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90630">
            <a:off x="7719911" y="3250899"/>
            <a:ext cx="1850797" cy="1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7171" y="1295400"/>
            <a:ext cx="3402829" cy="255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49" y="4586176"/>
            <a:ext cx="1605800" cy="200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88" y="4132841"/>
            <a:ext cx="1986388" cy="248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93" y="4152550"/>
            <a:ext cx="1956189" cy="2445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8" y="4181300"/>
            <a:ext cx="1931802" cy="2417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/>
          <p:nvPr/>
        </p:nvSpPr>
        <p:spPr>
          <a:xfrm>
            <a:off x="457200" y="158162"/>
            <a:ext cx="8305800" cy="81562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ТЕМАТИЧЕСКОЕ РИСОВАНИЕ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«ВПЕРЕД, РОССИЯ!»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7193">
            <a:off x="7605343" y="1372819"/>
            <a:ext cx="1850797" cy="1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8530742" y="3528840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7663866" y="3968243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6650505" y="861058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3837" y="1417299"/>
            <a:ext cx="3001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Пусть еще до олимпийцев Нам дорога далека.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И </a:t>
            </a:r>
            <a:r>
              <a:rPr lang="ru-RU" b="1" dirty="0">
                <a:solidFill>
                  <a:srgbClr val="0070C0"/>
                </a:solidFill>
              </a:rPr>
              <a:t>пусть сладкие медали Получили мы пока.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Но </a:t>
            </a:r>
            <a:r>
              <a:rPr lang="ru-RU" b="1" dirty="0">
                <a:solidFill>
                  <a:srgbClr val="0070C0"/>
                </a:solidFill>
              </a:rPr>
              <a:t>надеяться мы будем, Что пройдет немного лет, Настоящие медали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Вручат </a:t>
            </a:r>
            <a:r>
              <a:rPr lang="ru-RU" b="1" dirty="0">
                <a:solidFill>
                  <a:srgbClr val="0070C0"/>
                </a:solidFill>
              </a:rPr>
              <a:t>нам, сомнений нет!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4" descr="https://www.rabstol.net/uploads/gallery/comthumb/104/rabstol_net_sochi2014_13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6546263" y="1295400"/>
            <a:ext cx="2520366" cy="28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klyaksa40.ru/files/categories/news_35450_image_900x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11976"/>
            <a:ext cx="1044349" cy="13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775296" y="4051029"/>
            <a:ext cx="2350785" cy="24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04" y="4051029"/>
            <a:ext cx="3320095" cy="24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4" y="1291970"/>
            <a:ext cx="2006125" cy="267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69313"/>
            <a:ext cx="3276599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/>
          <p:nvPr/>
        </p:nvSpPr>
        <p:spPr>
          <a:xfrm>
            <a:off x="457200" y="158162"/>
            <a:ext cx="8305800" cy="81562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ВЫРЕЗАНИЕ ШАБЛОНОВ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С ИЗОБРАЖЕНИЕМ ЗИМНИХ ВИДОВ СПОРТА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41" y="4195834"/>
            <a:ext cx="2638425" cy="23452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1328775"/>
            <a:ext cx="31941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</a:rPr>
              <a:t>Спорт известен </a:t>
            </a:r>
            <a:endParaRPr lang="ru-RU" b="1" dirty="0" smtClean="0">
              <a:solidFill>
                <a:srgbClr val="0066CC"/>
              </a:solidFill>
            </a:endParaRPr>
          </a:p>
          <a:p>
            <a:r>
              <a:rPr lang="ru-RU" b="1" dirty="0" smtClean="0">
                <a:solidFill>
                  <a:srgbClr val="0066CC"/>
                </a:solidFill>
              </a:rPr>
              <a:t>С </a:t>
            </a:r>
            <a:r>
              <a:rPr lang="ru-RU" b="1" dirty="0">
                <a:solidFill>
                  <a:srgbClr val="0066CC"/>
                </a:solidFill>
              </a:rPr>
              <a:t>давних пор.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Слалом — </a:t>
            </a:r>
            <a:endParaRPr lang="ru-RU" b="1" dirty="0" smtClean="0">
              <a:solidFill>
                <a:srgbClr val="0066CC"/>
              </a:solidFill>
            </a:endParaRPr>
          </a:p>
          <a:p>
            <a:r>
              <a:rPr lang="ru-RU" b="1" dirty="0" smtClean="0">
                <a:solidFill>
                  <a:srgbClr val="0066CC"/>
                </a:solidFill>
              </a:rPr>
              <a:t>Спуск </a:t>
            </a:r>
            <a:r>
              <a:rPr lang="ru-RU" b="1" dirty="0">
                <a:solidFill>
                  <a:srgbClr val="0066CC"/>
                </a:solidFill>
              </a:rPr>
              <a:t>на лыжах с гор</a:t>
            </a:r>
            <a:r>
              <a:rPr lang="ru-RU" b="1" dirty="0" smtClean="0">
                <a:solidFill>
                  <a:srgbClr val="0066CC"/>
                </a:solidFill>
              </a:rPr>
              <a:t>.</a:t>
            </a:r>
            <a:endParaRPr lang="ru-RU" b="1" dirty="0" smtClean="0">
              <a:solidFill>
                <a:srgbClr val="0066CC"/>
              </a:solidFill>
            </a:endParaRPr>
          </a:p>
          <a:p>
            <a:r>
              <a:rPr lang="ru-RU" b="1" dirty="0">
                <a:solidFill>
                  <a:srgbClr val="0066CC"/>
                </a:solidFill>
              </a:rPr>
              <a:t>Больше сотни километров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Мчатся в </a:t>
            </a:r>
            <a:r>
              <a:rPr lang="ru-RU" b="1" dirty="0" smtClean="0">
                <a:solidFill>
                  <a:srgbClr val="0066CC"/>
                </a:solidFill>
              </a:rPr>
              <a:t>час</a:t>
            </a:r>
            <a:endParaRPr lang="ru-RU" b="1" dirty="0" smtClean="0">
              <a:solidFill>
                <a:srgbClr val="0066CC"/>
              </a:solidFill>
            </a:endParaRPr>
          </a:p>
          <a:p>
            <a:r>
              <a:rPr lang="ru-RU" b="1" dirty="0" smtClean="0">
                <a:solidFill>
                  <a:srgbClr val="0066CC"/>
                </a:solidFill>
              </a:rPr>
              <a:t>Спортсмены </a:t>
            </a:r>
            <a:r>
              <a:rPr lang="ru-RU" b="1" dirty="0">
                <a:solidFill>
                  <a:srgbClr val="0066CC"/>
                </a:solidFill>
              </a:rPr>
              <a:t>с гор</a:t>
            </a:r>
            <a:br>
              <a:rPr lang="ru-RU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Страхам всем </a:t>
            </a:r>
            <a:r>
              <a:rPr lang="ru-RU" b="1" dirty="0" smtClean="0">
                <a:solidFill>
                  <a:srgbClr val="0066CC"/>
                </a:solidFill>
              </a:rPr>
              <a:t>наперекор!</a:t>
            </a:r>
            <a:endParaRPr lang="ru-RU" b="1" dirty="0">
              <a:solidFill>
                <a:srgbClr val="0066CC"/>
              </a:solidFill>
            </a:endParaRPr>
          </a:p>
          <a:p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7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81617" y="4474840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4111683" y="972168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4915171" y="1328775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4218505" y="1644009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158064" y="6109902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6"/>
          <a:srcRect l="59414" t="34088"/>
          <a:stretch>
            <a:fillRect/>
          </a:stretch>
        </p:blipFill>
        <p:spPr bwMode="auto">
          <a:xfrm>
            <a:off x="398440" y="5274813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57200" y="158162"/>
            <a:ext cx="8305800" cy="81562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РИСОВАНИЕ ПО ШАБЛОНАМ «СНОУБОРДИСТ», АППЛИКАЦИЯ «ВАРЕЖКИ И ШАПКА»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8600" y="1180283"/>
            <a:ext cx="4267200" cy="2997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18871" y="4391767"/>
            <a:ext cx="1623613" cy="21692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3677644" y="4059496"/>
            <a:ext cx="5241386" cy="250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10100" y="1151239"/>
            <a:ext cx="4491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Чтобы ручки не замерзли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Надо варежки надеть.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И тогда мороз не страшен!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Они ручки будут греть.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Вот тогда руками можно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И лопатку подержать,</a:t>
            </a:r>
            <a:endParaRPr lang="ru-RU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И снежок слепить </a:t>
            </a:r>
            <a:b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Из снега, </a:t>
            </a:r>
            <a:b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И </a:t>
            </a:r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с </a:t>
            </a:r>
            <a: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друзьями</a:t>
            </a:r>
            <a:b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66CC"/>
                </a:solidFill>
                <a:latin typeface="Calibri" panose="020F0502020204030204" pitchFamily="34" charset="0"/>
              </a:rPr>
              <a:t>Поиграть</a:t>
            </a:r>
            <a:r>
              <a:rPr lang="ru-RU" b="1" dirty="0">
                <a:solidFill>
                  <a:srgbClr val="0066CC"/>
                </a:solidFill>
                <a:latin typeface="Calibri" panose="020F0502020204030204" pitchFamily="34" charset="0"/>
              </a:rPr>
              <a:t>!</a:t>
            </a:r>
            <a:endParaRPr lang="ru-RU" b="1" i="0" dirty="0">
              <a:solidFill>
                <a:srgbClr val="0066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3322" y="4272677"/>
            <a:ext cx="292257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По заснеженным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Горам,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По трамплинам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И холмам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На снаряде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«Сноуборд»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 Бьют спортсмены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</a:rPr>
              <a:t>Свой рекорд.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1466846" y="6182907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2251450" y="6090379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1497320" y="5082671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318/lie/kisspng-skiing-cartoon-child-winter-snowman-5aaebaca2bc758.5527859915214005221793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298324" y="1600200"/>
            <a:ext cx="27694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7130941" y="1217410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8208612" y="1154682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4"/>
          <a:srcRect l="59414" t="34088"/>
          <a:stretch>
            <a:fillRect/>
          </a:stretch>
        </p:blipFill>
        <p:spPr bwMode="auto">
          <a:xfrm>
            <a:off x="7457446" y="1813834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215299" y="3879396"/>
            <a:ext cx="1966301" cy="270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16" y="1300680"/>
            <a:ext cx="2465108" cy="328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56" y="1170625"/>
            <a:ext cx="2465108" cy="328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535" y="3879397"/>
            <a:ext cx="2026421" cy="270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s://media.istockphoto.com/vectors/ice-hockey-player-vector-id452166851?k=20&amp;m=452166851&amp;s=612x612&amp;w=0&amp;h=AYMvLFmXVDQs6pV8wHqQaJXvAaF6xOicSIqz7snPsHw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90" y="4589067"/>
            <a:ext cx="2832641" cy="200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/>
          <p:nvPr/>
        </p:nvSpPr>
        <p:spPr>
          <a:xfrm>
            <a:off x="457200" y="158162"/>
            <a:ext cx="8305800" cy="81562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ПОДВИЖНАЯ ИГРА В «ХОККЕЙ», КАТАНИЕ С ГОРКИ 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9117" y="131156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Противоборство двух команд,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 </a:t>
            </a:r>
            <a:r>
              <a:rPr lang="ru-RU" b="1" dirty="0">
                <a:solidFill>
                  <a:srgbClr val="0070C0"/>
                </a:solidFill>
              </a:rPr>
              <a:t>каждого есть клюшка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И гонят шайбу игроки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Умело </a:t>
            </a:r>
            <a:r>
              <a:rPr lang="ru-RU" b="1" dirty="0">
                <a:solidFill>
                  <a:srgbClr val="0070C0"/>
                </a:solidFill>
              </a:rPr>
              <a:t>и искусно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Великий спорт, неведом страх,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Для </a:t>
            </a:r>
            <a:r>
              <a:rPr lang="ru-RU" b="1" dirty="0">
                <a:solidFill>
                  <a:srgbClr val="0070C0"/>
                </a:solidFill>
              </a:rPr>
              <a:t>избранных людей.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Здесь </a:t>
            </a:r>
            <a:r>
              <a:rPr lang="ru-RU" b="1" dirty="0">
                <a:solidFill>
                  <a:srgbClr val="0070C0"/>
                </a:solidFill>
              </a:rPr>
              <a:t>трусом быть нельзя никак.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Такой </a:t>
            </a:r>
            <a:r>
              <a:rPr lang="ru-RU" b="1" dirty="0">
                <a:solidFill>
                  <a:srgbClr val="0070C0"/>
                </a:solidFill>
              </a:rPr>
              <a:t>вот спорт — хоккей.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Picture 10" descr="https://cdn141.picsart.com/3148437311912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30449">
            <a:off x="7110417" y="4817339"/>
            <a:ext cx="2128546" cy="15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7"/>
          <a:srcRect l="59414" t="34088"/>
          <a:stretch>
            <a:fillRect/>
          </a:stretch>
        </p:blipFill>
        <p:spPr bwMode="auto">
          <a:xfrm>
            <a:off x="5740579" y="1689193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7"/>
          <a:srcRect l="59414" t="34088"/>
          <a:stretch>
            <a:fillRect/>
          </a:stretch>
        </p:blipFill>
        <p:spPr bwMode="auto">
          <a:xfrm>
            <a:off x="316715" y="6035786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cdn141.picsart.com/314843731191211.png"/>
          <p:cNvPicPr>
            <a:picLocks noChangeAspect="1" noChangeArrowheads="1"/>
          </p:cNvPicPr>
          <p:nvPr/>
        </p:nvPicPr>
        <p:blipFill rotWithShape="1">
          <a:blip r:embed="rId7"/>
          <a:srcRect l="59414" t="34088"/>
          <a:stretch>
            <a:fillRect/>
          </a:stretch>
        </p:blipFill>
        <p:spPr bwMode="auto">
          <a:xfrm>
            <a:off x="27231" y="5482256"/>
            <a:ext cx="751166" cy="8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3086</Words>
  <Application>WPS Presentation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Microsoft Sans Serif</vt:lpstr>
      <vt:lpstr>Arial Unicode MS</vt:lpstr>
      <vt:lpstr>Microsoft YaHei</vt:lpstr>
      <vt:lpstr>Droid Sans Fallback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Пользователь</dc:creator>
  <cp:lastModifiedBy>vadim</cp:lastModifiedBy>
  <cp:revision>72</cp:revision>
  <dcterms:created xsi:type="dcterms:W3CDTF">2022-03-27T06:20:32Z</dcterms:created>
  <dcterms:modified xsi:type="dcterms:W3CDTF">2022-03-27T06:20:32Z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