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4"/>
    <p:sldId id="267" r:id="rId15"/>
    <p:sldId id="269" r:id="rId16"/>
    <p:sldId id="270" r:id="rId17"/>
    <p:sldId id="271" r:id="rId1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08B8-8AF2-4465-8450-883AB6FEA98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B6E6-4763-4E54-BAA0-68587DB2416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B6E6-4763-4E54-BAA0-68587DB2416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919F-AC16-4E69-8764-E5DBC2DB57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A5D7-BF5A-437A-BA53-87E0A26B18E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7.jpeg"/><Relationship Id="rId11" Type="http://schemas.openxmlformats.org/officeDocument/2006/relationships/image" Target="../media/image56.jpeg"/><Relationship Id="rId10" Type="http://schemas.openxmlformats.org/officeDocument/2006/relationships/image" Target="../media/image55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6" y="-12859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50667"/>
            <a:ext cx="1853952" cy="13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938746"/>
            <a:ext cx="1874547" cy="140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2209428"/>
            <a:ext cx="1853952" cy="13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652" y="2209428"/>
            <a:ext cx="1709936" cy="12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748" y="4308802"/>
            <a:ext cx="1833364" cy="13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2992" y="3937620"/>
            <a:ext cx="1795635" cy="13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16" y="330511"/>
            <a:ext cx="1907703" cy="14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62815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176" y="1280289"/>
            <a:ext cx="6948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В ходе данного проекта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        у детей появилось желание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хаживать за растениями, также повысилась экологическая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компетентность, дети научились вести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наблюдения и делать выводы.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Получили первый положительный опыт,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результаты собственных трудовых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действий.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Результатом этого проекта был сбор собственного урожая.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37220"/>
            <a:ext cx="3259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Старшая группа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«ЧУДЕСА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ГРЯДКАХ»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528" cy="582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691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9136"/>
            <a:ext cx="1793776" cy="1345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7" y="1867390"/>
            <a:ext cx="1800200" cy="135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28392"/>
            <a:ext cx="1889787" cy="1417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320480"/>
            <a:ext cx="1793776" cy="1345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536" y="4369668"/>
            <a:ext cx="1721768" cy="1291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800" y="3523574"/>
            <a:ext cx="1800200" cy="135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9205" y="1944216"/>
            <a:ext cx="1793776" cy="1345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8 группа\Утренник 24.10.18 8 гр\DSC_026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248" y="265212"/>
            <a:ext cx="1728192" cy="1425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8 группа\Утренник 24.10.18 8 гр\DSC_027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962149" y="-1482725"/>
            <a:ext cx="1800000" cy="1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8 группа\Утренник 24.10.18 8 гр\DSC_027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90156" y="4009628"/>
            <a:ext cx="1944216" cy="1385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7624" y="1129308"/>
            <a:ext cx="9937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Здесь мы поставили следующие задачи: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воспитывать любовь к своему детскому саду,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сотрудникам, испытывать гордость за детский сад;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привить бережное отношение к ценностям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детского сада; </a:t>
            </a:r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ривлечь внимание к истории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детского сада; учить бережно относиться к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традициям сада; уважительно относиться к труду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взрослых.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Итоговым мероприятием был праздничный концерт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     для сотрудников детского сада и гостей.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7921" y="337220"/>
            <a:ext cx="43863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Старшая группа</a:t>
            </a:r>
            <a:endParaRPr lang="ru-RU" sz="23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3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 </a:t>
            </a:r>
            <a:r>
              <a:rPr lang="ru-RU" sz="23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ДНЁМ РОЖДЕНИЯ , ОГОНЁК!»</a:t>
            </a:r>
            <a:endParaRPr lang="ru-RU" sz="23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776110"/>
            <a:ext cx="1815079" cy="13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974" y="44590"/>
            <a:ext cx="1805947" cy="13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8051" y="51476"/>
            <a:ext cx="1836479" cy="13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3940" y="841276"/>
            <a:ext cx="1835696" cy="13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3941" y="2470835"/>
            <a:ext cx="1832278" cy="137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7100" y="3991586"/>
            <a:ext cx="1925960" cy="144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0780" y="4213251"/>
            <a:ext cx="1857324" cy="139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721" y="3968061"/>
            <a:ext cx="1901957" cy="14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9620" y="2497480"/>
            <a:ext cx="1728164" cy="129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650782"/>
            <a:ext cx="43661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Целью данного проекта было воспитание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rgbClr val="7030A0"/>
                </a:solidFill>
              </a:rPr>
              <a:t>гармоничного отношения человека и природы, формирование целостного видения, чувствования природы и способов её изучения. Итогом этого проекта было участие нашей воспитанницы </a:t>
            </a:r>
            <a:r>
              <a:rPr lang="ru-RU" sz="1600" b="1" dirty="0" err="1" smtClean="0">
                <a:solidFill>
                  <a:srgbClr val="7030A0"/>
                </a:solidFill>
              </a:rPr>
              <a:t>Алмаевой</a:t>
            </a:r>
            <a:r>
              <a:rPr lang="ru-RU" sz="1600" b="1" dirty="0" smtClean="0">
                <a:solidFill>
                  <a:srgbClr val="7030A0"/>
                </a:solidFill>
              </a:rPr>
              <a:t> Валерии в практической конференции «Маленькие исследователи </a:t>
            </a:r>
            <a:r>
              <a:rPr lang="ru-RU" b="1" dirty="0" smtClean="0">
                <a:solidFill>
                  <a:srgbClr val="7030A0"/>
                </a:solidFill>
              </a:rPr>
              <a:t>природы», где стала победителем в номинации «Первые шаги в науку».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7167" y="1315715"/>
            <a:ext cx="2433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«ТВОРИ ДОБРО»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6399" y="4163902"/>
            <a:ext cx="1100768" cy="1467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1765" y="4187904"/>
            <a:ext cx="1082766" cy="14436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27" y="257748"/>
            <a:ext cx="2089373" cy="15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113" y="1863212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04063"/>
            <a:ext cx="2000249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355" y="3074396"/>
            <a:ext cx="2117981" cy="158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7790" y="3649588"/>
            <a:ext cx="2187639" cy="16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5505" y="837208"/>
            <a:ext cx="3364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 проекта: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приобщение детей к знаниям о Вселенной,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своении человеком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к</a:t>
            </a:r>
            <a:r>
              <a:rPr lang="ru-RU" b="1" dirty="0" smtClean="0">
                <a:solidFill>
                  <a:srgbClr val="7030A0"/>
                </a:solidFill>
              </a:rPr>
              <a:t>осмического пространства,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 значении космических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сследований для жизни людей на Земле.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7050" y="2759358"/>
            <a:ext cx="345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Вызвать чувство гордости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За наших соотечественников,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т</a:t>
            </a:r>
            <a:r>
              <a:rPr lang="ru-RU" b="1" dirty="0" smtClean="0">
                <a:solidFill>
                  <a:srgbClr val="7030A0"/>
                </a:solidFill>
              </a:rPr>
              <a:t>аких как, Циолковский,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Королёв, Гагарин, внесших неоспоримый вклад в историю покорения космоса.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1644" y="4360555"/>
            <a:ext cx="3165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Результатом данного проекта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Был открытый показ занятия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«Космические дали» для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Педагогов и родителей.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3357" y="72415"/>
            <a:ext cx="3171830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Подготовительная группа</a:t>
            </a:r>
            <a:endPara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«КОСМОС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953423" y="697260"/>
            <a:ext cx="9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92" y="377228"/>
            <a:ext cx="1774900" cy="127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62" y="1727316"/>
            <a:ext cx="1918916" cy="137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270971"/>
            <a:ext cx="1864955" cy="13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818" y="4009628"/>
            <a:ext cx="1952364" cy="140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644" y="3649588"/>
            <a:ext cx="1864955" cy="13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7964" y="2003948"/>
            <a:ext cx="1764665" cy="126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377228"/>
            <a:ext cx="1764665" cy="126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3754" y="1064265"/>
            <a:ext cx="3937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Данным проектом мы успешно смогли расширить представления детей об истории Родины, воспитать чувство патриотизма, сострадания, гордости за свой народ. Результатом данного проекта была экскурсия в «Музей славы» в СОШ №11 и праздничный концерт, посвященный 9 Мая.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284" y="337220"/>
            <a:ext cx="4760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Подготовительная группа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«МЫ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ПОМНИМ, МЫ ГОРДИМСЯ!»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449362" y="985292"/>
            <a:ext cx="70110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роектно-исследовательская деятельность очень актуальна и эффективна. Сочетание различных видов детской деятельности во взаимодействии взрослых и детей в одном целом – проекте: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</a:rPr>
              <a:t>закрепляет навыки воспитанников;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</a:rPr>
              <a:t>помогает им открывать и познавать окружающую действительность гораздо быстрее и глубже. 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Эффективность такого подхода заключается и в том, что он: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дает возможность дошкольнику самому исследовать и экспериментировать;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</a:rPr>
              <a:t>поддерживать его любознательность и интерес к проблеме;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</a:rPr>
              <a:t>применять полученные знания в той или иной деятельности.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результате проектно-исследовательской деятельности дошкольник получает возможность напрямую удовлетворить присущую ему любознательность, упорядочить свои представления о мире.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8494" y="277406"/>
            <a:ext cx="3267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ЗАКЛЮЧЕНИЕ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554" y="-29716"/>
            <a:ext cx="9148554" cy="5744716"/>
          </a:xfrm>
        </p:spPr>
      </p:pic>
      <p:sp>
        <p:nvSpPr>
          <p:cNvPr id="5" name="Прямоугольник 4"/>
          <p:cNvSpPr/>
          <p:nvPr/>
        </p:nvSpPr>
        <p:spPr>
          <a:xfrm>
            <a:off x="1071852" y="1129308"/>
            <a:ext cx="72445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 проектирования как средство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недрения современных технологий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деятельности ДОУ»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4133" y="4081636"/>
            <a:ext cx="376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Выполнила: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 МБДОУ ЦРР №28 «Огонёк»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Карташова Т.М. (высшая категория)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3" y="276240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        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2200" b="1" i="1" dirty="0" smtClean="0">
              <a:solidFill>
                <a:srgbClr val="7030A0"/>
              </a:solidFill>
            </a:endParaRPr>
          </a:p>
          <a:p>
            <a:r>
              <a:rPr lang="ru-RU" sz="2200" b="1" i="1" dirty="0" smtClean="0">
                <a:solidFill>
                  <a:srgbClr val="7030A0"/>
                </a:solidFill>
              </a:rPr>
              <a:t>            </a:t>
            </a:r>
            <a:r>
              <a:rPr lang="ru-RU" sz="2200" b="1" dirty="0" smtClean="0">
                <a:solidFill>
                  <a:srgbClr val="7030A0"/>
                </a:solidFill>
              </a:rPr>
              <a:t>– метод педагогически организованного освоения ребёнком окружающей среды в процессе поэтапной и заранее спланированной практической деятельности по достижению намеченных целей. Самостоятельная и коллективная  творческая завершенная работа, имеющая социально значимый результат. Специально организованный воспитателем и самостоятельно выполняемый воспитанниками комплекс </a:t>
            </a:r>
            <a:r>
              <a:rPr lang="ru-RU" sz="2200" b="1" dirty="0">
                <a:solidFill>
                  <a:srgbClr val="7030A0"/>
                </a:solidFill>
              </a:rPr>
              <a:t>д</a:t>
            </a:r>
            <a:r>
              <a:rPr lang="ru-RU" sz="2200" b="1" dirty="0" smtClean="0">
                <a:solidFill>
                  <a:srgbClr val="7030A0"/>
                </a:solidFill>
              </a:rPr>
              <a:t>ействий, направленных на разрешение проблемной ситуации и 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>
                <a:solidFill>
                  <a:srgbClr val="7030A0"/>
                </a:solidFill>
              </a:rPr>
              <a:t>з</a:t>
            </a:r>
            <a:r>
              <a:rPr lang="ru-RU" sz="2200" b="1" dirty="0" smtClean="0">
                <a:solidFill>
                  <a:srgbClr val="7030A0"/>
                </a:solidFill>
              </a:rPr>
              <a:t>авершающихся созданием творческого продукта.</a:t>
            </a:r>
            <a:endParaRPr lang="ru-RU" sz="22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60345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ЧТО ТАКОЕ ПРОЕКТ?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536" y="1219595"/>
            <a:ext cx="113627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endParaRPr lang="ru-RU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05502"/>
            <a:ext cx="77048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развитие свободной творческой личности ребёнка.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solidFill>
                  <a:srgbClr val="7030A0"/>
                </a:solidFill>
              </a:rPr>
              <a:t>Формировать предпосылки поисковой деятельности, умение определять возможные методы решения проблемы с помощью взрослого или самостоятельно;</a:t>
            </a:r>
            <a:endParaRPr lang="ru-RU" sz="22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solidFill>
                  <a:srgbClr val="7030A0"/>
                </a:solidFill>
              </a:rPr>
              <a:t>Развивать познавательные потребности в поиске знаний;</a:t>
            </a:r>
            <a:endParaRPr lang="ru-RU" sz="22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i="1" dirty="0" smtClean="0">
                <a:solidFill>
                  <a:srgbClr val="7030A0"/>
                </a:solidFill>
              </a:rPr>
              <a:t>Расширять творческий потенциал педагогов и детей, умение определять возможные методы и решения проблемы.</a:t>
            </a:r>
            <a:endParaRPr lang="ru-RU" sz="2200" b="1" i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9116" y="596424"/>
            <a:ext cx="68657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Целью проектного метода является: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21396"/>
            <a:ext cx="1549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-310852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</a:rPr>
              <a:t>Что мы знаем?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</a:rPr>
              <a:t>Что мы хотим узнать?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</a:rPr>
              <a:t>Что нужно сделать, чтобы узнать?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769268"/>
            <a:ext cx="5231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«МОДЕЛЬ ТРЁХ ВОПРОСОВ»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681254"/>
            <a:ext cx="68151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31000"/>
                    </a:schemeClr>
                  </a:outerShdw>
                </a:effectLst>
              </a:rPr>
              <a:t>Эта «модель» помогает сформулировать тему, задачи, </a:t>
            </a:r>
            <a:endParaRPr lang="ru-RU" sz="2000" b="1" i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31000"/>
                  </a:schemeClr>
                </a:outerShdw>
              </a:effectLst>
            </a:endParaRPr>
          </a:p>
          <a:p>
            <a:pPr algn="ctr"/>
            <a:r>
              <a:rPr lang="ru-RU" sz="20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31000"/>
                    </a:schemeClr>
                  </a:outerShdw>
                </a:effectLst>
              </a:rPr>
              <a:t>с</a:t>
            </a:r>
            <a:r>
              <a:rPr lang="ru-RU" sz="2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31000"/>
                    </a:schemeClr>
                  </a:outerShdw>
                </a:effectLst>
              </a:rPr>
              <a:t>планировать дальнейшую деятельность и получить </a:t>
            </a:r>
            <a:endParaRPr lang="ru-RU" sz="2000" b="1" i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31000"/>
                  </a:schemeClr>
                </a:outerShdw>
              </a:effectLst>
            </a:endParaRPr>
          </a:p>
          <a:p>
            <a:pPr algn="ctr"/>
            <a:r>
              <a:rPr lang="ru-RU" sz="2000" b="1" i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31000"/>
                    </a:schemeClr>
                  </a:outerShdw>
                </a:effectLst>
              </a:rPr>
              <a:t>ж</a:t>
            </a:r>
            <a:r>
              <a:rPr lang="ru-RU" sz="2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31000"/>
                    </a:schemeClr>
                  </a:outerShdw>
                </a:effectLst>
              </a:rPr>
              <a:t>елаемый результат.</a:t>
            </a:r>
            <a:endParaRPr lang="ru-RU" sz="20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31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74" y="184203"/>
            <a:ext cx="2105811" cy="1579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08" y="1921396"/>
            <a:ext cx="2153816" cy="1615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865612"/>
            <a:ext cx="2081808" cy="1561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02" y="3952141"/>
            <a:ext cx="2081808" cy="156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3793604"/>
            <a:ext cx="2177819" cy="163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1921396"/>
            <a:ext cx="2177819" cy="1633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193204"/>
            <a:ext cx="2081808" cy="1561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1705372"/>
            <a:ext cx="4176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 этапе разработки любого проекта, особое внимание уделяем организации развивающей среды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 группе. Среда должна </a:t>
            </a:r>
            <a:r>
              <a:rPr lang="ru-RU" sz="2000" b="1" dirty="0" smtClean="0">
                <a:solidFill>
                  <a:srgbClr val="7030A0"/>
                </a:solidFill>
              </a:rPr>
              <a:t>являться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фоном </a:t>
            </a:r>
            <a:r>
              <a:rPr lang="ru-RU" sz="2000" b="1" dirty="0" smtClean="0">
                <a:solidFill>
                  <a:srgbClr val="7030A0"/>
                </a:solidFill>
              </a:rPr>
              <a:t>к поисковой деятельности развивать у детей любознательность.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63587"/>
            <a:ext cx="30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0413"/>
            <a:ext cx="1769773" cy="1327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37220"/>
            <a:ext cx="1913789" cy="1435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51171"/>
            <a:ext cx="1250807" cy="166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444" y="3682439"/>
            <a:ext cx="1305599" cy="1740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727898"/>
            <a:ext cx="1237411" cy="1649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191" y="3953034"/>
            <a:ext cx="1996809" cy="1497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063" y="2086429"/>
            <a:ext cx="1909980" cy="14324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6" y="3956833"/>
            <a:ext cx="1985797" cy="14893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3057" y="302086"/>
            <a:ext cx="324800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ПРОЕКТЫ: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Младшая группа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640" y="886861"/>
            <a:ext cx="3770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«ОГОРОД НА ОКНЕ»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7083" y="1667743"/>
            <a:ext cx="4509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В результате данного проекта дети получили навыки по уходу за растениями; научились распознавать и называть части растений. Дети знают и применяют полученные знания по уходу за культурными огородными растениями.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Итог: показ презентации «Огород на окне»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9" y="310838"/>
            <a:ext cx="2147411" cy="1610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93" y="3649588"/>
            <a:ext cx="2369840" cy="1777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63" y="3602174"/>
            <a:ext cx="2367475" cy="1775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705" y="310838"/>
            <a:ext cx="2209437" cy="1657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46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6409" y="1921396"/>
            <a:ext cx="7960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 ходе данного проекта дети научились играть, объединять  несколько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гр единым сюжетом. Играть все вместе, научились бережному отношению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к</a:t>
            </a:r>
            <a:r>
              <a:rPr lang="ru-RU" b="1" dirty="0" smtClean="0">
                <a:solidFill>
                  <a:srgbClr val="7030A0"/>
                </a:solidFill>
              </a:rPr>
              <a:t> игрушкам, убирать их на место. Родители приняли активное участие в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р</a:t>
            </a:r>
            <a:r>
              <a:rPr lang="ru-RU" b="1" dirty="0" smtClean="0">
                <a:solidFill>
                  <a:srgbClr val="7030A0"/>
                </a:solidFill>
              </a:rPr>
              <a:t>еализации проекта, где сделали игрушки своими руками совместно с детьми. Итогом проекта была выставка «Игрушка, сделанная своими                           руками»»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1075" y="662323"/>
            <a:ext cx="3195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Средняя группа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«МОЯ 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ЛЮБИМАЯ ИГРУШКА»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9" y="121196"/>
            <a:ext cx="1441047" cy="1921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" y="2439529"/>
            <a:ext cx="2088232" cy="1566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672" y="826216"/>
            <a:ext cx="1387041" cy="1849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859" y="3856903"/>
            <a:ext cx="1967802" cy="1475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063" y="2857500"/>
            <a:ext cx="1850258" cy="1387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972" y="945509"/>
            <a:ext cx="1351037" cy="1801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4713" y="833690"/>
            <a:ext cx="3995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Цель проекта: </a:t>
            </a:r>
            <a:endParaRPr lang="ru-RU" b="1" u="sng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нравственно-эстетическое развитие детей через знакомство с русскими народными сказками. В результате у детей появился интерес к русским народным сказкам, они научились эмоционально выражать свое отношение к персонажам, составлять небольшой пересказ сказки; а также способствовал  развитию творческих способностей. Итогом был показ родителям драматизации по сказке                           «Теремок», где дети показали свои               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артистические способности, умение передавать характер персонажа через движения.                                                         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4435" y="82287"/>
            <a:ext cx="4764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Средняя группа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«ЛЮБИМЫЙ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СКАЗОЧНЫЙ ГЕРОЙ»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5874</Words>
  <Application>WPS Presentation</Application>
  <PresentationFormat>Экран (16:10)</PresentationFormat>
  <Paragraphs>153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2019-08-25T08:31:00Z</dcterms:created>
  <dcterms:modified xsi:type="dcterms:W3CDTF">2019-09-23T04:19:14Z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1049-11.2.0.8942</vt:lpwstr>
  </property>
</Properties>
</file>