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5F3"/>
    <a:srgbClr val="F474B4"/>
    <a:srgbClr val="33CCCC"/>
    <a:srgbClr val="FF99CC"/>
    <a:srgbClr val="FF66CC"/>
    <a:srgbClr val="CC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18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534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024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87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6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9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0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8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13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17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456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A5F3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51AE27A-B6C6-4891-87FE-B21EE6114A4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1AFCC5-F363-474F-80E3-B8AC57ACE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75577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«Взаимодействие педагога с родителями в рамках ФГОС»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7415242" cy="1352544"/>
          </a:xfrm>
        </p:spPr>
        <p:txBody>
          <a:bodyPr/>
          <a:lstStyle/>
          <a:p>
            <a:r>
              <a:rPr lang="ru-RU" sz="2400" dirty="0" smtClean="0"/>
              <a:t>				</a:t>
            </a:r>
            <a:r>
              <a:rPr lang="ru-RU" sz="2000" b="1" i="1" dirty="0" smtClean="0">
                <a:solidFill>
                  <a:srgbClr val="0070C0"/>
                </a:solidFill>
              </a:rPr>
              <a:t>Группа №8 «Веснушки»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			Подготовили: Карташова Т.М.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					Маврина И.Н				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14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5" y="2530336"/>
            <a:ext cx="2743330" cy="2057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99158"/>
            <a:ext cx="2591776" cy="1943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7" y="4622437"/>
            <a:ext cx="2983325" cy="2068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17919"/>
            <a:ext cx="2339746" cy="212507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4" y="290291"/>
            <a:ext cx="2802900" cy="21021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014192" y="29590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Gurmukhi" pitchFamily="50" charset="0"/>
              </a:rPr>
              <a:t>Юбилейный День рождения</a:t>
            </a:r>
          </a:p>
          <a:p>
            <a:r>
              <a:rPr lang="ru-RU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Gurmukhi" pitchFamily="50" charset="0"/>
              </a:rPr>
              <a:t>Отмечает Детский сад!</a:t>
            </a:r>
          </a:p>
          <a:p>
            <a:r>
              <a:rPr lang="ru-RU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Gurmukhi" pitchFamily="50" charset="0"/>
              </a:rPr>
              <a:t>И об этом, без сомненья,</a:t>
            </a:r>
          </a:p>
          <a:p>
            <a:r>
              <a:rPr lang="ru-RU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Gurmukhi" pitchFamily="50" charset="0"/>
              </a:rPr>
              <a:t>Все сегодня говорят!!!</a:t>
            </a:r>
            <a:endParaRPr lang="ru-RU" sz="3200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Gurmukhi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36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837" y="-61940"/>
            <a:ext cx="371883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дублёра</a:t>
            </a:r>
            <a:endParaRPr lang="ru-RU" sz="40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32" y="416554"/>
            <a:ext cx="3173376" cy="2067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" y="4316037"/>
            <a:ext cx="3467405" cy="2393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79" y="2587883"/>
            <a:ext cx="1921580" cy="2771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5" y="652489"/>
            <a:ext cx="2190570" cy="3663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49" y="4837985"/>
            <a:ext cx="3327471" cy="1871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63" y="2536090"/>
            <a:ext cx="3843988" cy="2421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96" y="652490"/>
            <a:ext cx="3337608" cy="1877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6294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3" y="116632"/>
            <a:ext cx="3168352" cy="1782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70268"/>
            <a:ext cx="3999044" cy="2420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37" y="260648"/>
            <a:ext cx="3415300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34" y="3135272"/>
            <a:ext cx="2197786" cy="3573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2656" y="1867464"/>
            <a:ext cx="76147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детей стали 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Дублёрами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воспитателей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Непосредственными участниками 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Воспитательного и образовательного процессы, 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Активными помощниками в группе.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смогли оценить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Всю сложность в нашей профессии.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4276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11" y="183574"/>
            <a:ext cx="2211710" cy="2948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" y="3356992"/>
            <a:ext cx="2067694" cy="2756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" y="231579"/>
            <a:ext cx="2139702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2103698" cy="2804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9223" y="1182824"/>
            <a:ext cx="457368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мамы и папы.</a:t>
            </a:r>
          </a:p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на субботник!</a:t>
            </a:r>
          </a:p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 каждый нам работник .</a:t>
            </a:r>
          </a:p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Инвентарь мы закупили,</a:t>
            </a:r>
          </a:p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вокруг оповестили,</a:t>
            </a:r>
          </a:p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лопаты, грабли, краски</a:t>
            </a:r>
          </a:p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Сделаем из сада сказку.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260648"/>
            <a:ext cx="3132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Субботник</a:t>
            </a:r>
            <a:endParaRPr lang="ru-RU" sz="40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35" y="3951072"/>
            <a:ext cx="2187410" cy="2642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99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2139702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07">
            <a:off x="6112024" y="1546881"/>
            <a:ext cx="2802954" cy="1576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5" y="228247"/>
            <a:ext cx="2247714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57" y="4083612"/>
            <a:ext cx="1923678" cy="2564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0157" y="228247"/>
            <a:ext cx="5672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пожарную часть.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59" y="4083612"/>
            <a:ext cx="4059943" cy="22837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2259" y="72194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на вызов, словно птица,</a:t>
            </a:r>
            <a: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Срочно на машине мчится?</a:t>
            </a:r>
            <a: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в борьбу с огнём вступил,</a:t>
            </a:r>
            <a: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Пеной пламя затушил?</a:t>
            </a:r>
            <a: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пожарных речь идёт,</a:t>
            </a:r>
            <a: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Честь и слава их найдёт.</a:t>
            </a:r>
            <a: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пожарные страны</a:t>
            </a:r>
            <a: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отважны, и смелы.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337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300705"/>
            <a:ext cx="7042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857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Krasochnye-kubiki</Template>
  <TotalTime>499</TotalTime>
  <Words>105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«Взаимодействие педагога с родителями в рамках ФГОС»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</cp:lastModifiedBy>
  <cp:revision>13</cp:revision>
  <dcterms:created xsi:type="dcterms:W3CDTF">2016-04-25T09:30:56Z</dcterms:created>
  <dcterms:modified xsi:type="dcterms:W3CDTF">2016-04-26T07:32:53Z</dcterms:modified>
</cp:coreProperties>
</file>