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6" r:id="rId3"/>
    <p:sldId id="271" r:id="rId5"/>
    <p:sldId id="276" r:id="rId6"/>
    <p:sldId id="267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2" r:id="rId17"/>
    <p:sldId id="290" r:id="rId18"/>
    <p:sldId id="291" r:id="rId19"/>
    <p:sldId id="295" r:id="rId20"/>
    <p:sldId id="293" r:id="rId21"/>
    <p:sldId id="294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7ABC32"/>
    <a:srgbClr val="E1A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1" autoAdjust="0"/>
    <p:restoredTop sz="94660"/>
  </p:normalViewPr>
  <p:slideViewPr>
    <p:cSldViewPr>
      <p:cViewPr varScale="1">
        <p:scale>
          <a:sx n="74" d="100"/>
          <a:sy n="74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4B17C-A8D6-4EC1-9F74-DEF1B852E50E}" type="doc">
      <dgm:prSet loTypeId="urn:microsoft.com/office/officeart/2008/layout/VerticalCircle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240C59D7-2CE4-462A-9515-C237DA44CA8D}">
      <dgm:prSet phldrT="[文本]" custT="1"/>
      <dgm:spPr/>
      <dgm:t>
        <a:bodyPr/>
        <a:lstStyle/>
        <a:p>
          <a:r>
            <a:rPr lang="ru-RU" sz="2000" b="0" i="0" dirty="0" smtClean="0">
              <a:solidFill>
                <a:srgbClr val="000000"/>
              </a:solidFill>
              <a:effectLst/>
              <a:latin typeface="+mn-lt"/>
            </a:rPr>
            <a:t>полноценное общение между собой, а в процессе учебной деятельности с педагогом, дать возможность уединиться по желанию ребенка</a:t>
          </a:r>
          <a:endParaRPr lang="zh-CN" altLang="en-US" sz="2000" dirty="0">
            <a:latin typeface="+mn-lt"/>
          </a:endParaRPr>
        </a:p>
      </dgm:t>
    </dgm:pt>
    <dgm:pt modelId="{CD49C4B8-92C8-418B-931E-B71E1BE6881B}" cxnId="{910A7DF5-E214-4793-B0E5-4BDA9128D21F}" type="parTrans">
      <dgm:prSet/>
      <dgm:spPr/>
      <dgm:t>
        <a:bodyPr/>
        <a:lstStyle/>
        <a:p>
          <a:endParaRPr lang="zh-CN" altLang="en-US"/>
        </a:p>
      </dgm:t>
    </dgm:pt>
    <dgm:pt modelId="{947B3124-FA3E-44E6-A51D-10587B3FB02E}" cxnId="{910A7DF5-E214-4793-B0E5-4BDA9128D21F}" type="sibTrans">
      <dgm:prSet/>
      <dgm:spPr/>
      <dgm:t>
        <a:bodyPr/>
        <a:lstStyle/>
        <a:p>
          <a:endParaRPr lang="zh-CN" altLang="en-US"/>
        </a:p>
      </dgm:t>
    </dgm:pt>
    <dgm:pt modelId="{B05E394A-9B94-4D12-AA2A-4A782672DD2C}">
      <dgm:prSet phldrT="[文本]" custT="1"/>
      <dgm:spPr/>
      <dgm:t>
        <a:bodyPr/>
        <a:lstStyle/>
        <a:p>
          <a:r>
            <a:rPr lang="ru-RU" sz="2000" b="0" i="0" dirty="0" smtClean="0">
              <a:solidFill>
                <a:srgbClr val="000000"/>
              </a:solidFill>
              <a:effectLst/>
              <a:latin typeface="+mn-lt"/>
            </a:rPr>
            <a:t>реализацию образовательной программы ДОУ</a:t>
          </a:r>
          <a:endParaRPr lang="zh-CN" altLang="en-US" sz="2000" dirty="0">
            <a:latin typeface="+mn-lt"/>
          </a:endParaRPr>
        </a:p>
      </dgm:t>
    </dgm:pt>
    <dgm:pt modelId="{A56B56F5-D1A3-4E94-9B1D-AFE1904D8299}" cxnId="{DAD30B86-5D82-4561-9BF4-8FBCCDDA715C}" type="parTrans">
      <dgm:prSet/>
      <dgm:spPr/>
      <dgm:t>
        <a:bodyPr/>
        <a:lstStyle/>
        <a:p>
          <a:endParaRPr lang="zh-CN" altLang="en-US"/>
        </a:p>
      </dgm:t>
    </dgm:pt>
    <dgm:pt modelId="{7A5B6132-DA9E-4D4C-92AC-FEA7555A6732}" cxnId="{DAD30B86-5D82-4561-9BF4-8FBCCDDA715C}" type="sibTrans">
      <dgm:prSet/>
      <dgm:spPr/>
      <dgm:t>
        <a:bodyPr/>
        <a:lstStyle/>
        <a:p>
          <a:endParaRPr lang="zh-CN" altLang="en-US"/>
        </a:p>
      </dgm:t>
    </dgm:pt>
    <dgm:pt modelId="{A577BABC-BE0D-45B3-AC73-9E1090C16047}">
      <dgm:prSet phldrT="[文本]" custT="1"/>
      <dgm:spPr/>
      <dgm:t>
        <a:bodyPr/>
        <a:lstStyle/>
        <a:p>
          <a:r>
            <a:rPr lang="ru-RU" sz="2000" b="0" i="0" dirty="0" smtClean="0">
              <a:solidFill>
                <a:srgbClr val="000000"/>
              </a:solidFill>
              <a:effectLst/>
              <a:latin typeface="+mn-lt"/>
            </a:rPr>
            <a:t>учет национально-культурных, климатических условий, в которых осуществляется образовательная деятельность</a:t>
          </a:r>
          <a:endParaRPr lang="zh-CN" altLang="en-US" sz="2000" dirty="0">
            <a:latin typeface="+mn-lt"/>
          </a:endParaRPr>
        </a:p>
      </dgm:t>
    </dgm:pt>
    <dgm:pt modelId="{F5DCB4A3-5B14-435D-A7CB-F38F33510392}" cxnId="{2FC90D75-5B86-4910-86AB-B9614D96AA7F}" type="parTrans">
      <dgm:prSet/>
      <dgm:spPr/>
      <dgm:t>
        <a:bodyPr/>
        <a:lstStyle/>
        <a:p>
          <a:endParaRPr lang="zh-CN" altLang="en-US"/>
        </a:p>
      </dgm:t>
    </dgm:pt>
    <dgm:pt modelId="{6E111F6D-FAA8-4B0F-B97F-FF274B009E84}" cxnId="{2FC90D75-5B86-4910-86AB-B9614D96AA7F}" type="sibTrans">
      <dgm:prSet/>
      <dgm:spPr/>
      <dgm:t>
        <a:bodyPr/>
        <a:lstStyle/>
        <a:p>
          <a:endParaRPr lang="zh-CN" altLang="en-US"/>
        </a:p>
      </dgm:t>
    </dgm:pt>
    <dgm:pt modelId="{73DFC363-A9D8-4F1A-90C6-1B76FD1CFA9F}">
      <dgm:prSet phldrT="[文本]" custT="1"/>
      <dgm:spPr/>
      <dgm:t>
        <a:bodyPr/>
        <a:lstStyle/>
        <a:p>
          <a:r>
            <a:rPr lang="ru-RU" sz="2000" b="0" i="0" dirty="0" smtClean="0"/>
            <a:t>гармоничное всестороннее развитие детей с учетом особенностей возраста, здоровья, психических, физических и речевых нарушений</a:t>
          </a:r>
          <a:endParaRPr lang="zh-CN" altLang="en-US" sz="2400" dirty="0"/>
        </a:p>
      </dgm:t>
    </dgm:pt>
    <dgm:pt modelId="{A2B8B3F1-FAFE-4D98-A135-D61E6C4636FD}" cxnId="{F74A31AB-A5FD-48A9-97CC-F474C911F561}" type="parTrans">
      <dgm:prSet/>
      <dgm:spPr/>
      <dgm:t>
        <a:bodyPr/>
        <a:lstStyle/>
        <a:p>
          <a:endParaRPr lang="ru-RU"/>
        </a:p>
      </dgm:t>
    </dgm:pt>
    <dgm:pt modelId="{A6691553-9D8A-47BF-8B1B-AA3F8661D624}" cxnId="{F74A31AB-A5FD-48A9-97CC-F474C911F561}" type="sibTrans">
      <dgm:prSet/>
      <dgm:spPr/>
      <dgm:t>
        <a:bodyPr/>
        <a:lstStyle/>
        <a:p>
          <a:endParaRPr lang="ru-RU"/>
        </a:p>
      </dgm:t>
    </dgm:pt>
    <dgm:pt modelId="{BD82BC0B-39C2-4D7B-9D42-08611F3AECB0}" type="pres">
      <dgm:prSet presAssocID="{0274B17C-A8D6-4EC1-9F74-DEF1B852E50E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D6B2014C-80B4-466E-B5B9-5B4BB0843FB3}" type="pres">
      <dgm:prSet presAssocID="{73DFC363-A9D8-4F1A-90C6-1B76FD1CFA9F}" presName="noChildren" presStyleCnt="0"/>
      <dgm:spPr/>
    </dgm:pt>
    <dgm:pt modelId="{66787144-0A21-4BD9-84E8-00DFB5462C71}" type="pres">
      <dgm:prSet presAssocID="{73DFC363-A9D8-4F1A-90C6-1B76FD1CFA9F}" presName="gap" presStyleCnt="0"/>
      <dgm:spPr/>
    </dgm:pt>
    <dgm:pt modelId="{CFBEEF5C-E3ED-44AD-94B5-315478A77142}" type="pres">
      <dgm:prSet presAssocID="{73DFC363-A9D8-4F1A-90C6-1B76FD1CFA9F}" presName="medCircle2" presStyleLbl="vennNode1" presStyleIdx="0" presStyleCnt="4" custLinFactNeighborX="-73804" custLinFactNeighborY="-10674"/>
      <dgm:spPr/>
    </dgm:pt>
    <dgm:pt modelId="{AD15F931-D2B8-4629-8698-4D29B284ADF0}" type="pres">
      <dgm:prSet presAssocID="{73DFC363-A9D8-4F1A-90C6-1B76FD1CFA9F}" presName="txLvlOnly1" presStyleLbl="revTx" presStyleIdx="0" presStyleCnt="4" custScaleX="106166"/>
      <dgm:spPr/>
      <dgm:t>
        <a:bodyPr/>
        <a:lstStyle/>
        <a:p>
          <a:endParaRPr lang="ru-RU"/>
        </a:p>
      </dgm:t>
    </dgm:pt>
    <dgm:pt modelId="{7236549F-197A-42B8-9AFA-DBC4D8B0C279}" type="pres">
      <dgm:prSet presAssocID="{240C59D7-2CE4-462A-9515-C237DA44CA8D}" presName="noChildren" presStyleCnt="0"/>
      <dgm:spPr/>
    </dgm:pt>
    <dgm:pt modelId="{E011E064-56EB-4C18-86CE-D7625CF29E31}" type="pres">
      <dgm:prSet presAssocID="{240C59D7-2CE4-462A-9515-C237DA44CA8D}" presName="gap" presStyleCnt="0"/>
      <dgm:spPr/>
    </dgm:pt>
    <dgm:pt modelId="{113D556B-0286-4321-B78D-BD8A4A93C3DD}" type="pres">
      <dgm:prSet presAssocID="{240C59D7-2CE4-462A-9515-C237DA44CA8D}" presName="medCircle2" presStyleLbl="vennNode1" presStyleIdx="1" presStyleCnt="4" custLinFactNeighborX="-63654" custLinFactNeighborY="673"/>
      <dgm:spPr/>
    </dgm:pt>
    <dgm:pt modelId="{2CC3238F-0C84-468A-939D-3654C322D8D7}" type="pres">
      <dgm:prSet presAssocID="{240C59D7-2CE4-462A-9515-C237DA44CA8D}" presName="txLvlOnly1" presStyleLbl="revTx" presStyleIdx="1" presStyleCnt="4" custScaleX="115207" custLinFactNeighborX="17530" custLinFactNeighborY="-24"/>
      <dgm:spPr/>
      <dgm:t>
        <a:bodyPr/>
        <a:lstStyle/>
        <a:p>
          <a:endParaRPr lang="ru-RU"/>
        </a:p>
      </dgm:t>
    </dgm:pt>
    <dgm:pt modelId="{0BD35CAB-E38B-4DA2-BC9D-260C4196FDC0}" type="pres">
      <dgm:prSet presAssocID="{B05E394A-9B94-4D12-AA2A-4A782672DD2C}" presName="noChildren" presStyleCnt="0"/>
      <dgm:spPr/>
    </dgm:pt>
    <dgm:pt modelId="{3E0210A1-3E0D-4FE7-8CC6-08B9F99E342C}" type="pres">
      <dgm:prSet presAssocID="{B05E394A-9B94-4D12-AA2A-4A782672DD2C}" presName="gap" presStyleCnt="0"/>
      <dgm:spPr/>
    </dgm:pt>
    <dgm:pt modelId="{128B97D8-AD47-47ED-95F1-B83A3ED8FD59}" type="pres">
      <dgm:prSet presAssocID="{B05E394A-9B94-4D12-AA2A-4A782672DD2C}" presName="medCircle2" presStyleLbl="vennNode1" presStyleIdx="2" presStyleCnt="4" custLinFactNeighborX="-86923" custLinFactNeighborY="1431"/>
      <dgm:spPr/>
    </dgm:pt>
    <dgm:pt modelId="{7FBDF6DC-AC38-4629-81DB-DCA7B6474498}" type="pres">
      <dgm:prSet presAssocID="{B05E394A-9B94-4D12-AA2A-4A782672DD2C}" presName="txLvlOnly1" presStyleLbl="revTx" presStyleIdx="2" presStyleCnt="4" custScaleX="97762" custLinFactNeighborX="-6166" custLinFactNeighborY="-4527"/>
      <dgm:spPr/>
      <dgm:t>
        <a:bodyPr/>
        <a:lstStyle/>
        <a:p>
          <a:endParaRPr lang="ru-RU"/>
        </a:p>
      </dgm:t>
    </dgm:pt>
    <dgm:pt modelId="{2F4DFC83-17AB-4926-A997-AB0A3A8A698C}" type="pres">
      <dgm:prSet presAssocID="{A577BABC-BE0D-45B3-AC73-9E1090C16047}" presName="noChildren" presStyleCnt="0"/>
      <dgm:spPr/>
    </dgm:pt>
    <dgm:pt modelId="{31D44D7B-6A9E-46DE-83EC-4BDB4F87A12E}" type="pres">
      <dgm:prSet presAssocID="{A577BABC-BE0D-45B3-AC73-9E1090C16047}" presName="gap" presStyleCnt="0"/>
      <dgm:spPr/>
    </dgm:pt>
    <dgm:pt modelId="{01113F1C-8112-4330-9DFD-09BAAC659C9A}" type="pres">
      <dgm:prSet presAssocID="{A577BABC-BE0D-45B3-AC73-9E1090C16047}" presName="medCircle2" presStyleLbl="vennNode1" presStyleIdx="3" presStyleCnt="4" custLinFactNeighborX="-63899" custLinFactNeighborY="2189"/>
      <dgm:spPr/>
    </dgm:pt>
    <dgm:pt modelId="{AE1AF53D-7D89-4A1D-918E-DC19695B0B44}" type="pres">
      <dgm:prSet presAssocID="{A577BABC-BE0D-45B3-AC73-9E1090C16047}" presName="txLvlOnly1" presStyleLbl="revTx" presStyleIdx="3" presStyleCnt="4" custScaleX="115023" custLinFactNeighborX="10785" custLinFactNeighborY="-3710"/>
      <dgm:spPr/>
      <dgm:t>
        <a:bodyPr/>
        <a:lstStyle/>
        <a:p>
          <a:endParaRPr lang="ru-RU"/>
        </a:p>
      </dgm:t>
    </dgm:pt>
  </dgm:ptLst>
  <dgm:cxnLst>
    <dgm:cxn modelId="{2FC90D75-5B86-4910-86AB-B9614D96AA7F}" srcId="{0274B17C-A8D6-4EC1-9F74-DEF1B852E50E}" destId="{A577BABC-BE0D-45B3-AC73-9E1090C16047}" srcOrd="3" destOrd="0" parTransId="{F5DCB4A3-5B14-435D-A7CB-F38F33510392}" sibTransId="{6E111F6D-FAA8-4B0F-B97F-FF274B009E84}"/>
    <dgm:cxn modelId="{BBD8DCB8-8121-4BF2-A185-DB42C25B9D25}" type="presOf" srcId="{B05E394A-9B94-4D12-AA2A-4A782672DD2C}" destId="{7FBDF6DC-AC38-4629-81DB-DCA7B6474498}" srcOrd="0" destOrd="0" presId="urn:microsoft.com/office/officeart/2008/layout/VerticalCircleList"/>
    <dgm:cxn modelId="{AC8A989B-CB6B-4BAC-B118-FD2415BF1FD6}" type="presOf" srcId="{240C59D7-2CE4-462A-9515-C237DA44CA8D}" destId="{2CC3238F-0C84-468A-939D-3654C322D8D7}" srcOrd="0" destOrd="0" presId="urn:microsoft.com/office/officeart/2008/layout/VerticalCircleList"/>
    <dgm:cxn modelId="{F74A31AB-A5FD-48A9-97CC-F474C911F561}" srcId="{0274B17C-A8D6-4EC1-9F74-DEF1B852E50E}" destId="{73DFC363-A9D8-4F1A-90C6-1B76FD1CFA9F}" srcOrd="0" destOrd="0" parTransId="{A2B8B3F1-FAFE-4D98-A135-D61E6C4636FD}" sibTransId="{A6691553-9D8A-47BF-8B1B-AA3F8661D624}"/>
    <dgm:cxn modelId="{DAD30B86-5D82-4561-9BF4-8FBCCDDA715C}" srcId="{0274B17C-A8D6-4EC1-9F74-DEF1B852E50E}" destId="{B05E394A-9B94-4D12-AA2A-4A782672DD2C}" srcOrd="2" destOrd="0" parTransId="{A56B56F5-D1A3-4E94-9B1D-AFE1904D8299}" sibTransId="{7A5B6132-DA9E-4D4C-92AC-FEA7555A6732}"/>
    <dgm:cxn modelId="{112219FD-E09B-46D7-B565-3C27300666C0}" type="presOf" srcId="{73DFC363-A9D8-4F1A-90C6-1B76FD1CFA9F}" destId="{AD15F931-D2B8-4629-8698-4D29B284ADF0}" srcOrd="0" destOrd="0" presId="urn:microsoft.com/office/officeart/2008/layout/VerticalCircleList"/>
    <dgm:cxn modelId="{910A7DF5-E214-4793-B0E5-4BDA9128D21F}" srcId="{0274B17C-A8D6-4EC1-9F74-DEF1B852E50E}" destId="{240C59D7-2CE4-462A-9515-C237DA44CA8D}" srcOrd="1" destOrd="0" parTransId="{CD49C4B8-92C8-418B-931E-B71E1BE6881B}" sibTransId="{947B3124-FA3E-44E6-A51D-10587B3FB02E}"/>
    <dgm:cxn modelId="{D0BE09E6-DD57-4492-9517-9AB1D9964AD7}" type="presOf" srcId="{A577BABC-BE0D-45B3-AC73-9E1090C16047}" destId="{AE1AF53D-7D89-4A1D-918E-DC19695B0B44}" srcOrd="0" destOrd="0" presId="urn:microsoft.com/office/officeart/2008/layout/VerticalCircleList"/>
    <dgm:cxn modelId="{45F91D54-EFA9-47F6-A641-458777A98AC3}" type="presOf" srcId="{0274B17C-A8D6-4EC1-9F74-DEF1B852E50E}" destId="{BD82BC0B-39C2-4D7B-9D42-08611F3AECB0}" srcOrd="0" destOrd="0" presId="urn:microsoft.com/office/officeart/2008/layout/VerticalCircleList"/>
    <dgm:cxn modelId="{E56BAF38-FDA9-4BA9-BC6E-B18FD1AF6D33}" type="presParOf" srcId="{BD82BC0B-39C2-4D7B-9D42-08611F3AECB0}" destId="{D6B2014C-80B4-466E-B5B9-5B4BB0843FB3}" srcOrd="0" destOrd="0" presId="urn:microsoft.com/office/officeart/2008/layout/VerticalCircleList"/>
    <dgm:cxn modelId="{39D67A95-4F95-4BDD-9964-3398297B1D1D}" type="presParOf" srcId="{D6B2014C-80B4-466E-B5B9-5B4BB0843FB3}" destId="{66787144-0A21-4BD9-84E8-00DFB5462C71}" srcOrd="0" destOrd="0" presId="urn:microsoft.com/office/officeart/2008/layout/VerticalCircleList"/>
    <dgm:cxn modelId="{3B70FD84-8236-4ECE-AA9A-395332EE19D9}" type="presParOf" srcId="{D6B2014C-80B4-466E-B5B9-5B4BB0843FB3}" destId="{CFBEEF5C-E3ED-44AD-94B5-315478A77142}" srcOrd="1" destOrd="0" presId="urn:microsoft.com/office/officeart/2008/layout/VerticalCircleList"/>
    <dgm:cxn modelId="{664E79E1-998D-459A-965F-1550C2EE9617}" type="presParOf" srcId="{D6B2014C-80B4-466E-B5B9-5B4BB0843FB3}" destId="{AD15F931-D2B8-4629-8698-4D29B284ADF0}" srcOrd="2" destOrd="0" presId="urn:microsoft.com/office/officeart/2008/layout/VerticalCircleList"/>
    <dgm:cxn modelId="{611FC204-447C-48F9-8FA6-124EBBB56581}" type="presParOf" srcId="{BD82BC0B-39C2-4D7B-9D42-08611F3AECB0}" destId="{7236549F-197A-42B8-9AFA-DBC4D8B0C279}" srcOrd="1" destOrd="0" presId="urn:microsoft.com/office/officeart/2008/layout/VerticalCircleList"/>
    <dgm:cxn modelId="{FC7B93D3-E179-4ABC-8094-B65C348B84EA}" type="presParOf" srcId="{7236549F-197A-42B8-9AFA-DBC4D8B0C279}" destId="{E011E064-56EB-4C18-86CE-D7625CF29E31}" srcOrd="0" destOrd="0" presId="urn:microsoft.com/office/officeart/2008/layout/VerticalCircleList"/>
    <dgm:cxn modelId="{F25BB36C-C8AA-42A1-BFEB-9B4DC6AEFBAB}" type="presParOf" srcId="{7236549F-197A-42B8-9AFA-DBC4D8B0C279}" destId="{113D556B-0286-4321-B78D-BD8A4A93C3DD}" srcOrd="1" destOrd="0" presId="urn:microsoft.com/office/officeart/2008/layout/VerticalCircleList"/>
    <dgm:cxn modelId="{E3679D11-BF57-489D-A049-A2D776885095}" type="presParOf" srcId="{7236549F-197A-42B8-9AFA-DBC4D8B0C279}" destId="{2CC3238F-0C84-468A-939D-3654C322D8D7}" srcOrd="2" destOrd="0" presId="urn:microsoft.com/office/officeart/2008/layout/VerticalCircleList"/>
    <dgm:cxn modelId="{E1A5C222-308E-45C4-AB55-5B3CA6E2EB49}" type="presParOf" srcId="{BD82BC0B-39C2-4D7B-9D42-08611F3AECB0}" destId="{0BD35CAB-E38B-4DA2-BC9D-260C4196FDC0}" srcOrd="2" destOrd="0" presId="urn:microsoft.com/office/officeart/2008/layout/VerticalCircleList"/>
    <dgm:cxn modelId="{F27F5561-7129-4DC9-83BF-71EEB514F855}" type="presParOf" srcId="{0BD35CAB-E38B-4DA2-BC9D-260C4196FDC0}" destId="{3E0210A1-3E0D-4FE7-8CC6-08B9F99E342C}" srcOrd="0" destOrd="0" presId="urn:microsoft.com/office/officeart/2008/layout/VerticalCircleList"/>
    <dgm:cxn modelId="{32D5A3BD-8CCB-43A2-A736-66757285F938}" type="presParOf" srcId="{0BD35CAB-E38B-4DA2-BC9D-260C4196FDC0}" destId="{128B97D8-AD47-47ED-95F1-B83A3ED8FD59}" srcOrd="1" destOrd="0" presId="urn:microsoft.com/office/officeart/2008/layout/VerticalCircleList"/>
    <dgm:cxn modelId="{39CC52C8-85DA-468A-80D6-2A5BB2C6783E}" type="presParOf" srcId="{0BD35CAB-E38B-4DA2-BC9D-260C4196FDC0}" destId="{7FBDF6DC-AC38-4629-81DB-DCA7B6474498}" srcOrd="2" destOrd="0" presId="urn:microsoft.com/office/officeart/2008/layout/VerticalCircleList"/>
    <dgm:cxn modelId="{A6379D2F-9516-48FD-8406-43A86D1799F1}" type="presParOf" srcId="{BD82BC0B-39C2-4D7B-9D42-08611F3AECB0}" destId="{2F4DFC83-17AB-4926-A997-AB0A3A8A698C}" srcOrd="3" destOrd="0" presId="urn:microsoft.com/office/officeart/2008/layout/VerticalCircleList"/>
    <dgm:cxn modelId="{656E1108-6DF3-4AE9-9C53-5246A2CF7E40}" type="presParOf" srcId="{2F4DFC83-17AB-4926-A997-AB0A3A8A698C}" destId="{31D44D7B-6A9E-46DE-83EC-4BDB4F87A12E}" srcOrd="0" destOrd="0" presId="urn:microsoft.com/office/officeart/2008/layout/VerticalCircleList"/>
    <dgm:cxn modelId="{B42F93F8-71DB-4A50-ACDA-89CE499C66E3}" type="presParOf" srcId="{2F4DFC83-17AB-4926-A997-AB0A3A8A698C}" destId="{01113F1C-8112-4330-9DFD-09BAAC659C9A}" srcOrd="1" destOrd="0" presId="urn:microsoft.com/office/officeart/2008/layout/VerticalCircleList"/>
    <dgm:cxn modelId="{5137D33B-D9B6-45EC-AF4C-EFA7AA468EF9}" type="presParOf" srcId="{2F4DFC83-17AB-4926-A997-AB0A3A8A698C}" destId="{AE1AF53D-7D89-4A1D-918E-DC19695B0B4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74B17C-A8D6-4EC1-9F74-DEF1B852E50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5D72DEBB-C4EE-4A4C-998A-DBACC02F0CFB}">
      <dgm:prSet phldrT="[文本]" custT="1"/>
      <dgm:spPr/>
      <dgm:t>
        <a:bodyPr/>
        <a:lstStyle/>
        <a:p>
          <a:r>
            <a:rPr lang="ru-RU" altLang="zh-CN" sz="2400" smtClean="0"/>
            <a:t>ДОСТУПНОСТЬ СРЕДЫ </a:t>
          </a:r>
          <a:endParaRPr lang="zh-CN" altLang="en-US" sz="2400" dirty="0"/>
        </a:p>
      </dgm:t>
    </dgm:pt>
    <dgm:pt modelId="{17E68D72-00DC-4896-AF97-6202D147E269}" cxnId="{1A220DA0-ED41-4929-AA2B-745CE0C8832B}" type="parTrans">
      <dgm:prSet/>
      <dgm:spPr/>
      <dgm:t>
        <a:bodyPr/>
        <a:lstStyle/>
        <a:p>
          <a:endParaRPr lang="zh-CN" altLang="en-US"/>
        </a:p>
      </dgm:t>
    </dgm:pt>
    <dgm:pt modelId="{2E39222F-7B7B-4ED2-827E-1328DFCF5572}" cxnId="{1A220DA0-ED41-4929-AA2B-745CE0C8832B}" type="sibTrans">
      <dgm:prSet/>
      <dgm:spPr/>
      <dgm:t>
        <a:bodyPr/>
        <a:lstStyle/>
        <a:p>
          <a:endParaRPr lang="zh-CN" altLang="en-US"/>
        </a:p>
      </dgm:t>
    </dgm:pt>
    <dgm:pt modelId="{A577BABC-BE0D-45B3-AC73-9E1090C16047}">
      <dgm:prSet phldrT="[文本]" custT="1"/>
      <dgm:spPr/>
      <dgm:t>
        <a:bodyPr/>
        <a:lstStyle/>
        <a:p>
          <a:r>
            <a:rPr lang="ru-RU" altLang="zh-CN" sz="2400" dirty="0" smtClean="0"/>
            <a:t>БЕЗОПАСНОСТЬ ПРЕДМЕТНО – ПРОСТРАНСТВЕННОЙ СРЕДЫ</a:t>
          </a:r>
          <a:endParaRPr lang="zh-CN" altLang="en-US" sz="2400" dirty="0"/>
        </a:p>
      </dgm:t>
    </dgm:pt>
    <dgm:pt modelId="{F5DCB4A3-5B14-435D-A7CB-F38F33510392}" cxnId="{2FC90D75-5B86-4910-86AB-B9614D96AA7F}" type="parTrans">
      <dgm:prSet/>
      <dgm:spPr/>
      <dgm:t>
        <a:bodyPr/>
        <a:lstStyle/>
        <a:p>
          <a:endParaRPr lang="zh-CN" altLang="en-US"/>
        </a:p>
      </dgm:t>
    </dgm:pt>
    <dgm:pt modelId="{6E111F6D-FAA8-4B0F-B97F-FF274B009E84}" cxnId="{2FC90D75-5B86-4910-86AB-B9614D96AA7F}" type="sibTrans">
      <dgm:prSet/>
      <dgm:spPr/>
      <dgm:t>
        <a:bodyPr/>
        <a:lstStyle/>
        <a:p>
          <a:endParaRPr lang="zh-CN" altLang="en-US"/>
        </a:p>
      </dgm:t>
    </dgm:pt>
    <dgm:pt modelId="{83578BB6-B3F5-4ADF-878A-395F5EF74E25}">
      <dgm:prSet phldrT="[文本]" custT="1"/>
      <dgm:spPr/>
      <dgm:t>
        <a:bodyPr/>
        <a:lstStyle/>
        <a:p>
          <a:r>
            <a:rPr lang="ru-RU" altLang="zh-CN" sz="2400" dirty="0" smtClean="0"/>
            <a:t>ТРАНСФОРМИРУЕМОСТЬ ПРОСТРАНСТВА</a:t>
          </a:r>
          <a:endParaRPr lang="zh-CN" altLang="en-US" sz="2400" dirty="0"/>
        </a:p>
      </dgm:t>
    </dgm:pt>
    <dgm:pt modelId="{E979F724-AD34-47DB-9CB5-E3DE439F7501}" cxnId="{BE16DD0B-BFA5-4077-B844-00E91935EA3C}" type="parTrans">
      <dgm:prSet/>
      <dgm:spPr/>
      <dgm:t>
        <a:bodyPr/>
        <a:lstStyle/>
        <a:p>
          <a:endParaRPr lang="zh-CN" altLang="en-US"/>
        </a:p>
      </dgm:t>
    </dgm:pt>
    <dgm:pt modelId="{D7C331B1-B626-444B-8ACD-1015B2020D48}" cxnId="{BE16DD0B-BFA5-4077-B844-00E91935EA3C}" type="sibTrans">
      <dgm:prSet/>
      <dgm:spPr/>
      <dgm:t>
        <a:bodyPr/>
        <a:lstStyle/>
        <a:p>
          <a:endParaRPr lang="zh-CN" altLang="en-US"/>
        </a:p>
      </dgm:t>
    </dgm:pt>
    <dgm:pt modelId="{049BDDD5-79D1-45F8-87AE-A87FAB7302B7}">
      <dgm:prSet phldrT="[文本]" custT="1"/>
      <dgm:spPr/>
      <dgm:t>
        <a:bodyPr/>
        <a:lstStyle/>
        <a:p>
          <a:r>
            <a:rPr lang="ru-RU" altLang="zh-CN" sz="2400" dirty="0" smtClean="0"/>
            <a:t>СОДЕРЖАТЕЛЬНАЯ НАСЫЩЕННОСТЬ СРЕДЫ</a:t>
          </a:r>
          <a:endParaRPr lang="zh-CN" altLang="en-US" sz="2400" dirty="0"/>
        </a:p>
      </dgm:t>
    </dgm:pt>
    <dgm:pt modelId="{06730293-C4BF-47CD-A00A-0A9E80D824A3}" cxnId="{DB0B857E-D9F0-4542-8A45-90A29A3FCA33}" type="parTrans">
      <dgm:prSet/>
      <dgm:spPr/>
      <dgm:t>
        <a:bodyPr/>
        <a:lstStyle/>
        <a:p>
          <a:endParaRPr lang="ru-RU"/>
        </a:p>
      </dgm:t>
    </dgm:pt>
    <dgm:pt modelId="{0E491FD4-706A-48D6-9BA0-FB3A1185CEBA}" cxnId="{DB0B857E-D9F0-4542-8A45-90A29A3FCA33}" type="sibTrans">
      <dgm:prSet/>
      <dgm:spPr/>
      <dgm:t>
        <a:bodyPr/>
        <a:lstStyle/>
        <a:p>
          <a:endParaRPr lang="ru-RU"/>
        </a:p>
      </dgm:t>
    </dgm:pt>
    <dgm:pt modelId="{B05E394A-9B94-4D12-AA2A-4A782672DD2C}">
      <dgm:prSet phldrT="[文本]" custT="1"/>
      <dgm:spPr/>
      <dgm:t>
        <a:bodyPr/>
        <a:lstStyle/>
        <a:p>
          <a:r>
            <a:rPr lang="ru-RU" altLang="zh-CN" sz="2400" dirty="0" smtClean="0"/>
            <a:t>ПОЛИФУНКЦИОНАЛЬНОСТЬ МАТЕРИАЛОВ</a:t>
          </a:r>
          <a:endParaRPr lang="zh-CN" altLang="en-US" sz="2400" dirty="0"/>
        </a:p>
      </dgm:t>
    </dgm:pt>
    <dgm:pt modelId="{7A5B6132-DA9E-4D4C-92AC-FEA7555A6732}" cxnId="{DAD30B86-5D82-4561-9BF4-8FBCCDDA715C}" type="sibTrans">
      <dgm:prSet/>
      <dgm:spPr/>
      <dgm:t>
        <a:bodyPr/>
        <a:lstStyle/>
        <a:p>
          <a:endParaRPr lang="zh-CN" altLang="en-US"/>
        </a:p>
      </dgm:t>
    </dgm:pt>
    <dgm:pt modelId="{A56B56F5-D1A3-4E94-9B1D-AFE1904D8299}" cxnId="{DAD30B86-5D82-4561-9BF4-8FBCCDDA715C}" type="parTrans">
      <dgm:prSet/>
      <dgm:spPr/>
      <dgm:t>
        <a:bodyPr/>
        <a:lstStyle/>
        <a:p>
          <a:endParaRPr lang="zh-CN" altLang="en-US"/>
        </a:p>
      </dgm:t>
    </dgm:pt>
    <dgm:pt modelId="{240C59D7-2CE4-462A-9515-C237DA44CA8D}">
      <dgm:prSet phldrT="[文本]" custT="1"/>
      <dgm:spPr/>
      <dgm:t>
        <a:bodyPr/>
        <a:lstStyle/>
        <a:p>
          <a:r>
            <a:rPr lang="ru-RU" altLang="zh-CN" sz="2400" dirty="0" smtClean="0"/>
            <a:t>ВАРИАТИВНОСТЬ СРЕДЫ </a:t>
          </a:r>
          <a:endParaRPr lang="zh-CN" altLang="en-US" sz="2400" dirty="0"/>
        </a:p>
      </dgm:t>
    </dgm:pt>
    <dgm:pt modelId="{947B3124-FA3E-44E6-A51D-10587B3FB02E}" cxnId="{910A7DF5-E214-4793-B0E5-4BDA9128D21F}" type="sibTrans">
      <dgm:prSet/>
      <dgm:spPr/>
      <dgm:t>
        <a:bodyPr/>
        <a:lstStyle/>
        <a:p>
          <a:endParaRPr lang="zh-CN" altLang="en-US"/>
        </a:p>
      </dgm:t>
    </dgm:pt>
    <dgm:pt modelId="{CD49C4B8-92C8-418B-931E-B71E1BE6881B}" cxnId="{910A7DF5-E214-4793-B0E5-4BDA9128D21F}" type="parTrans">
      <dgm:prSet/>
      <dgm:spPr/>
      <dgm:t>
        <a:bodyPr/>
        <a:lstStyle/>
        <a:p>
          <a:endParaRPr lang="zh-CN" altLang="en-US"/>
        </a:p>
      </dgm:t>
    </dgm:pt>
    <dgm:pt modelId="{290ADAC8-17E0-4F11-BE79-899CD4DD5E12}" type="pres">
      <dgm:prSet presAssocID="{0274B17C-A8D6-4EC1-9F74-DEF1B852E5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F7CE647-A440-4C0B-A7BF-DDA4B26E708C}" type="pres">
      <dgm:prSet presAssocID="{049BDDD5-79D1-45F8-87AE-A87FAB7302B7}" presName="parentLin" presStyleCnt="0"/>
      <dgm:spPr/>
    </dgm:pt>
    <dgm:pt modelId="{91645992-DAD5-4CF2-A060-1CBC53647065}" type="pres">
      <dgm:prSet presAssocID="{049BDDD5-79D1-45F8-87AE-A87FAB7302B7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42F9BDF-ECB5-4B84-90AC-734B7E303B98}" type="pres">
      <dgm:prSet presAssocID="{049BDDD5-79D1-45F8-87AE-A87FAB7302B7}" presName="parentText" presStyleLbl="node1" presStyleIdx="0" presStyleCnt="6" custScaleX="1058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F2D48-80F2-465C-BE9A-0303EA0D7B98}" type="pres">
      <dgm:prSet presAssocID="{049BDDD5-79D1-45F8-87AE-A87FAB7302B7}" presName="negativeSpace" presStyleCnt="0"/>
      <dgm:spPr/>
    </dgm:pt>
    <dgm:pt modelId="{E562B520-C0E5-4137-BB32-0D951869FA90}" type="pres">
      <dgm:prSet presAssocID="{049BDDD5-79D1-45F8-87AE-A87FAB7302B7}" presName="childText" presStyleLbl="conFgAcc1" presStyleIdx="0" presStyleCnt="6">
        <dgm:presLayoutVars>
          <dgm:bulletEnabled val="1"/>
        </dgm:presLayoutVars>
      </dgm:prSet>
      <dgm:spPr/>
    </dgm:pt>
    <dgm:pt modelId="{E1DBB291-F371-4487-B1CA-5C520ED581FE}" type="pres">
      <dgm:prSet presAssocID="{0E491FD4-706A-48D6-9BA0-FB3A1185CEBA}" presName="spaceBetweenRectangles" presStyleCnt="0"/>
      <dgm:spPr/>
    </dgm:pt>
    <dgm:pt modelId="{45EF6FC4-75DC-49E3-BD05-7B7E6300CE25}" type="pres">
      <dgm:prSet presAssocID="{5D72DEBB-C4EE-4A4C-998A-DBACC02F0CFB}" presName="parentLin" presStyleCnt="0"/>
      <dgm:spPr/>
    </dgm:pt>
    <dgm:pt modelId="{20A6C866-FD85-4400-83D4-E3B919A34B51}" type="pres">
      <dgm:prSet presAssocID="{5D72DEBB-C4EE-4A4C-998A-DBACC02F0CFB}" presName="parentLeftMargin" presStyleLbl="node1" presStyleIdx="0" presStyleCnt="6"/>
      <dgm:spPr/>
      <dgm:t>
        <a:bodyPr/>
        <a:lstStyle/>
        <a:p>
          <a:endParaRPr lang="zh-CN" altLang="en-US"/>
        </a:p>
      </dgm:t>
    </dgm:pt>
    <dgm:pt modelId="{833C47F7-914D-4919-99FE-C55F44DD4350}" type="pres">
      <dgm:prSet presAssocID="{5D72DEBB-C4EE-4A4C-998A-DBACC02F0CFB}" presName="parentText" presStyleLbl="node1" presStyleIdx="1" presStyleCnt="6" custScaleX="10236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A09CCC-EF99-4340-B4E1-5E5C5D8074D6}" type="pres">
      <dgm:prSet presAssocID="{5D72DEBB-C4EE-4A4C-998A-DBACC02F0CFB}" presName="negativeSpace" presStyleCnt="0"/>
      <dgm:spPr/>
    </dgm:pt>
    <dgm:pt modelId="{5EFADA3F-DBD8-47B3-87A4-F7C4DF43CC18}" type="pres">
      <dgm:prSet presAssocID="{5D72DEBB-C4EE-4A4C-998A-DBACC02F0CFB}" presName="childText" presStyleLbl="conFgAcc1" presStyleIdx="1" presStyleCnt="6">
        <dgm:presLayoutVars>
          <dgm:bulletEnabled val="1"/>
        </dgm:presLayoutVars>
      </dgm:prSet>
      <dgm:spPr/>
    </dgm:pt>
    <dgm:pt modelId="{D5BCB613-75FD-4DEE-8DA5-6CE19F632FB4}" type="pres">
      <dgm:prSet presAssocID="{2E39222F-7B7B-4ED2-827E-1328DFCF5572}" presName="spaceBetweenRectangles" presStyleCnt="0"/>
      <dgm:spPr/>
    </dgm:pt>
    <dgm:pt modelId="{AD00622C-704A-40DB-AA9A-CF6B66B9CB56}" type="pres">
      <dgm:prSet presAssocID="{240C59D7-2CE4-462A-9515-C237DA44CA8D}" presName="parentLin" presStyleCnt="0"/>
      <dgm:spPr/>
    </dgm:pt>
    <dgm:pt modelId="{1C3B8E56-CDD6-48F6-8138-C0343817464C}" type="pres">
      <dgm:prSet presAssocID="{240C59D7-2CE4-462A-9515-C237DA44CA8D}" presName="parentLeftMargin" presStyleLbl="node1" presStyleIdx="1" presStyleCnt="6"/>
      <dgm:spPr/>
      <dgm:t>
        <a:bodyPr/>
        <a:lstStyle/>
        <a:p>
          <a:endParaRPr lang="zh-CN" altLang="en-US"/>
        </a:p>
      </dgm:t>
    </dgm:pt>
    <dgm:pt modelId="{120FC45C-3BD5-48EA-A639-E7D5A20ED3FD}" type="pres">
      <dgm:prSet presAssocID="{240C59D7-2CE4-462A-9515-C237DA44CA8D}" presName="parentText" presStyleLbl="node1" presStyleIdx="2" presStyleCnt="6" custScaleX="10236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7A93D8-BD3E-486E-ABDB-8DA346AD7C11}" type="pres">
      <dgm:prSet presAssocID="{240C59D7-2CE4-462A-9515-C237DA44CA8D}" presName="negativeSpace" presStyleCnt="0"/>
      <dgm:spPr/>
    </dgm:pt>
    <dgm:pt modelId="{58D67328-282B-4E2B-B4DB-8AD412BAFFBC}" type="pres">
      <dgm:prSet presAssocID="{240C59D7-2CE4-462A-9515-C237DA44CA8D}" presName="childText" presStyleLbl="conFgAcc1" presStyleIdx="2" presStyleCnt="6">
        <dgm:presLayoutVars>
          <dgm:bulletEnabled val="1"/>
        </dgm:presLayoutVars>
      </dgm:prSet>
      <dgm:spPr/>
    </dgm:pt>
    <dgm:pt modelId="{C761DE94-27E5-4F75-9E5A-A7E6DD8791DF}" type="pres">
      <dgm:prSet presAssocID="{947B3124-FA3E-44E6-A51D-10587B3FB02E}" presName="spaceBetweenRectangles" presStyleCnt="0"/>
      <dgm:spPr/>
    </dgm:pt>
    <dgm:pt modelId="{B38C66CE-824B-42F9-A9FE-390D8396D086}" type="pres">
      <dgm:prSet presAssocID="{B05E394A-9B94-4D12-AA2A-4A782672DD2C}" presName="parentLin" presStyleCnt="0"/>
      <dgm:spPr/>
    </dgm:pt>
    <dgm:pt modelId="{0846F4B8-B208-428D-B0F2-ECF3D2F850BA}" type="pres">
      <dgm:prSet presAssocID="{B05E394A-9B94-4D12-AA2A-4A782672DD2C}" presName="parentLeftMargin" presStyleLbl="node1" presStyleIdx="2" presStyleCnt="6"/>
      <dgm:spPr/>
      <dgm:t>
        <a:bodyPr/>
        <a:lstStyle/>
        <a:p>
          <a:endParaRPr lang="zh-CN" altLang="en-US"/>
        </a:p>
      </dgm:t>
    </dgm:pt>
    <dgm:pt modelId="{8D3EE3B5-4895-4D5C-BF7C-9C953348E53B}" type="pres">
      <dgm:prSet presAssocID="{B05E394A-9B94-4D12-AA2A-4A782672DD2C}" presName="parentText" presStyleLbl="node1" presStyleIdx="3" presStyleCnt="6" custScaleX="10160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62F509-6396-4BFC-87D5-70BB0970B22E}" type="pres">
      <dgm:prSet presAssocID="{B05E394A-9B94-4D12-AA2A-4A782672DD2C}" presName="negativeSpace" presStyleCnt="0"/>
      <dgm:spPr/>
    </dgm:pt>
    <dgm:pt modelId="{F776FF77-BBFD-429A-B555-3A759A0377CC}" type="pres">
      <dgm:prSet presAssocID="{B05E394A-9B94-4D12-AA2A-4A782672DD2C}" presName="childText" presStyleLbl="conFgAcc1" presStyleIdx="3" presStyleCnt="6">
        <dgm:presLayoutVars>
          <dgm:bulletEnabled val="1"/>
        </dgm:presLayoutVars>
      </dgm:prSet>
      <dgm:spPr/>
    </dgm:pt>
    <dgm:pt modelId="{50B95615-CB8F-4CC2-8F64-0166EFD65558}" type="pres">
      <dgm:prSet presAssocID="{7A5B6132-DA9E-4D4C-92AC-FEA7555A6732}" presName="spaceBetweenRectangles" presStyleCnt="0"/>
      <dgm:spPr/>
    </dgm:pt>
    <dgm:pt modelId="{4B0D7589-22A6-4093-85FF-B52BB19A6325}" type="pres">
      <dgm:prSet presAssocID="{A577BABC-BE0D-45B3-AC73-9E1090C16047}" presName="parentLin" presStyleCnt="0"/>
      <dgm:spPr/>
    </dgm:pt>
    <dgm:pt modelId="{3444074F-3C3B-44FF-B1C8-C2FC4CF70827}" type="pres">
      <dgm:prSet presAssocID="{A577BABC-BE0D-45B3-AC73-9E1090C16047}" presName="parentLeftMargin" presStyleLbl="node1" presStyleIdx="3" presStyleCnt="6"/>
      <dgm:spPr/>
      <dgm:t>
        <a:bodyPr/>
        <a:lstStyle/>
        <a:p>
          <a:endParaRPr lang="zh-CN" altLang="en-US"/>
        </a:p>
      </dgm:t>
    </dgm:pt>
    <dgm:pt modelId="{333FF6B1-F70A-4601-8A6C-57EE44B43E8C}" type="pres">
      <dgm:prSet presAssocID="{A577BABC-BE0D-45B3-AC73-9E1090C16047}" presName="parentText" presStyleLbl="node1" presStyleIdx="4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6FE5F2-4C5B-4AE5-B042-17870F7FAEAD}" type="pres">
      <dgm:prSet presAssocID="{A577BABC-BE0D-45B3-AC73-9E1090C16047}" presName="negativeSpace" presStyleCnt="0"/>
      <dgm:spPr/>
    </dgm:pt>
    <dgm:pt modelId="{B3A81B91-F9F1-4E1B-9092-F6EAFCC3BD5D}" type="pres">
      <dgm:prSet presAssocID="{A577BABC-BE0D-45B3-AC73-9E1090C16047}" presName="childText" presStyleLbl="conFgAcc1" presStyleIdx="4" presStyleCnt="6">
        <dgm:presLayoutVars>
          <dgm:bulletEnabled val="1"/>
        </dgm:presLayoutVars>
      </dgm:prSet>
      <dgm:spPr/>
    </dgm:pt>
    <dgm:pt modelId="{4AD53AE3-8CDF-441C-B3A0-2ED4097C20A9}" type="pres">
      <dgm:prSet presAssocID="{6E111F6D-FAA8-4B0F-B97F-FF274B009E84}" presName="spaceBetweenRectangles" presStyleCnt="0"/>
      <dgm:spPr/>
    </dgm:pt>
    <dgm:pt modelId="{3834DEFA-E02F-4329-92D5-A35C1EE3B07C}" type="pres">
      <dgm:prSet presAssocID="{83578BB6-B3F5-4ADF-878A-395F5EF74E25}" presName="parentLin" presStyleCnt="0"/>
      <dgm:spPr/>
    </dgm:pt>
    <dgm:pt modelId="{395C27E2-AB6B-4FD1-9EDB-F325E941D159}" type="pres">
      <dgm:prSet presAssocID="{83578BB6-B3F5-4ADF-878A-395F5EF74E25}" presName="parentLeftMargin" presStyleLbl="node1" presStyleIdx="4" presStyleCnt="6"/>
      <dgm:spPr/>
      <dgm:t>
        <a:bodyPr/>
        <a:lstStyle/>
        <a:p>
          <a:endParaRPr lang="zh-CN" altLang="en-US"/>
        </a:p>
      </dgm:t>
    </dgm:pt>
    <dgm:pt modelId="{2118B82E-EB03-4B25-BA76-C419BF1C3E27}" type="pres">
      <dgm:prSet presAssocID="{83578BB6-B3F5-4ADF-878A-395F5EF74E25}" presName="parentText" presStyleLbl="node1" presStyleIdx="5" presStyleCnt="6" custScaleX="10531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64A507-4AA6-452E-970C-9FEB4687112B}" type="pres">
      <dgm:prSet presAssocID="{83578BB6-B3F5-4ADF-878A-395F5EF74E25}" presName="negativeSpace" presStyleCnt="0"/>
      <dgm:spPr/>
    </dgm:pt>
    <dgm:pt modelId="{B0B7E2F0-E6A0-4BF7-86CC-76C4F20CBB72}" type="pres">
      <dgm:prSet presAssocID="{83578BB6-B3F5-4ADF-878A-395F5EF74E2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DD414D8-F682-4091-BC3A-AF58E8D8B297}" type="presOf" srcId="{0274B17C-A8D6-4EC1-9F74-DEF1B852E50E}" destId="{290ADAC8-17E0-4F11-BE79-899CD4DD5E12}" srcOrd="0" destOrd="0" presId="urn:microsoft.com/office/officeart/2005/8/layout/list1"/>
    <dgm:cxn modelId="{910A7DF5-E214-4793-B0E5-4BDA9128D21F}" srcId="{0274B17C-A8D6-4EC1-9F74-DEF1B852E50E}" destId="{240C59D7-2CE4-462A-9515-C237DA44CA8D}" srcOrd="2" destOrd="0" parTransId="{CD49C4B8-92C8-418B-931E-B71E1BE6881B}" sibTransId="{947B3124-FA3E-44E6-A51D-10587B3FB02E}"/>
    <dgm:cxn modelId="{BE16DD0B-BFA5-4077-B844-00E91935EA3C}" srcId="{0274B17C-A8D6-4EC1-9F74-DEF1B852E50E}" destId="{83578BB6-B3F5-4ADF-878A-395F5EF74E25}" srcOrd="5" destOrd="0" parTransId="{E979F724-AD34-47DB-9CB5-E3DE439F7501}" sibTransId="{D7C331B1-B626-444B-8ACD-1015B2020D48}"/>
    <dgm:cxn modelId="{ACF7C355-5AF7-4D29-867D-82E3839C09B0}" type="presOf" srcId="{B05E394A-9B94-4D12-AA2A-4A782672DD2C}" destId="{8D3EE3B5-4895-4D5C-BF7C-9C953348E53B}" srcOrd="1" destOrd="0" presId="urn:microsoft.com/office/officeart/2005/8/layout/list1"/>
    <dgm:cxn modelId="{142E39B0-CE42-464F-A63A-5C7C2C9EA7F7}" type="presOf" srcId="{240C59D7-2CE4-462A-9515-C237DA44CA8D}" destId="{1C3B8E56-CDD6-48F6-8138-C0343817464C}" srcOrd="0" destOrd="0" presId="urn:microsoft.com/office/officeart/2005/8/layout/list1"/>
    <dgm:cxn modelId="{757C1EEA-06A5-4450-B07C-00F161B1FFB6}" type="presOf" srcId="{5D72DEBB-C4EE-4A4C-998A-DBACC02F0CFB}" destId="{833C47F7-914D-4919-99FE-C55F44DD4350}" srcOrd="1" destOrd="0" presId="urn:microsoft.com/office/officeart/2005/8/layout/list1"/>
    <dgm:cxn modelId="{B01D60E5-AA0E-425D-B4DD-A88EBE3ACF1C}" type="presOf" srcId="{83578BB6-B3F5-4ADF-878A-395F5EF74E25}" destId="{2118B82E-EB03-4B25-BA76-C419BF1C3E27}" srcOrd="1" destOrd="0" presId="urn:microsoft.com/office/officeart/2005/8/layout/list1"/>
    <dgm:cxn modelId="{2FC90D75-5B86-4910-86AB-B9614D96AA7F}" srcId="{0274B17C-A8D6-4EC1-9F74-DEF1B852E50E}" destId="{A577BABC-BE0D-45B3-AC73-9E1090C16047}" srcOrd="4" destOrd="0" parTransId="{F5DCB4A3-5B14-435D-A7CB-F38F33510392}" sibTransId="{6E111F6D-FAA8-4B0F-B97F-FF274B009E84}"/>
    <dgm:cxn modelId="{ED321A02-1FDD-4CFD-9118-2FC894924480}" type="presOf" srcId="{A577BABC-BE0D-45B3-AC73-9E1090C16047}" destId="{3444074F-3C3B-44FF-B1C8-C2FC4CF70827}" srcOrd="0" destOrd="0" presId="urn:microsoft.com/office/officeart/2005/8/layout/list1"/>
    <dgm:cxn modelId="{DAD30B86-5D82-4561-9BF4-8FBCCDDA715C}" srcId="{0274B17C-A8D6-4EC1-9F74-DEF1B852E50E}" destId="{B05E394A-9B94-4D12-AA2A-4A782672DD2C}" srcOrd="3" destOrd="0" parTransId="{A56B56F5-D1A3-4E94-9B1D-AFE1904D8299}" sibTransId="{7A5B6132-DA9E-4D4C-92AC-FEA7555A6732}"/>
    <dgm:cxn modelId="{749DCF81-1396-43C9-AB95-9848E335437A}" type="presOf" srcId="{83578BB6-B3F5-4ADF-878A-395F5EF74E25}" destId="{395C27E2-AB6B-4FD1-9EDB-F325E941D159}" srcOrd="0" destOrd="0" presId="urn:microsoft.com/office/officeart/2005/8/layout/list1"/>
    <dgm:cxn modelId="{06500679-10C0-4FD7-AD0A-7FF4068A0755}" type="presOf" srcId="{5D72DEBB-C4EE-4A4C-998A-DBACC02F0CFB}" destId="{20A6C866-FD85-4400-83D4-E3B919A34B51}" srcOrd="0" destOrd="0" presId="urn:microsoft.com/office/officeart/2005/8/layout/list1"/>
    <dgm:cxn modelId="{DB0B857E-D9F0-4542-8A45-90A29A3FCA33}" srcId="{0274B17C-A8D6-4EC1-9F74-DEF1B852E50E}" destId="{049BDDD5-79D1-45F8-87AE-A87FAB7302B7}" srcOrd="0" destOrd="0" parTransId="{06730293-C4BF-47CD-A00A-0A9E80D824A3}" sibTransId="{0E491FD4-706A-48D6-9BA0-FB3A1185CEBA}"/>
    <dgm:cxn modelId="{20119073-DD47-49F0-9081-9D7FFFAC4894}" type="presOf" srcId="{A577BABC-BE0D-45B3-AC73-9E1090C16047}" destId="{333FF6B1-F70A-4601-8A6C-57EE44B43E8C}" srcOrd="1" destOrd="0" presId="urn:microsoft.com/office/officeart/2005/8/layout/list1"/>
    <dgm:cxn modelId="{CB00848D-B858-4554-B954-660DF5A55068}" type="presOf" srcId="{B05E394A-9B94-4D12-AA2A-4A782672DD2C}" destId="{0846F4B8-B208-428D-B0F2-ECF3D2F850BA}" srcOrd="0" destOrd="0" presId="urn:microsoft.com/office/officeart/2005/8/layout/list1"/>
    <dgm:cxn modelId="{1A220DA0-ED41-4929-AA2B-745CE0C8832B}" srcId="{0274B17C-A8D6-4EC1-9F74-DEF1B852E50E}" destId="{5D72DEBB-C4EE-4A4C-998A-DBACC02F0CFB}" srcOrd="1" destOrd="0" parTransId="{17E68D72-00DC-4896-AF97-6202D147E269}" sibTransId="{2E39222F-7B7B-4ED2-827E-1328DFCF5572}"/>
    <dgm:cxn modelId="{AD85A5D3-9478-44A2-9B93-B7916BC50ABF}" type="presOf" srcId="{049BDDD5-79D1-45F8-87AE-A87FAB7302B7}" destId="{B42F9BDF-ECB5-4B84-90AC-734B7E303B98}" srcOrd="1" destOrd="0" presId="urn:microsoft.com/office/officeart/2005/8/layout/list1"/>
    <dgm:cxn modelId="{35D71F36-5863-415F-86FD-3BAD59E79FAE}" type="presOf" srcId="{049BDDD5-79D1-45F8-87AE-A87FAB7302B7}" destId="{91645992-DAD5-4CF2-A060-1CBC53647065}" srcOrd="0" destOrd="0" presId="urn:microsoft.com/office/officeart/2005/8/layout/list1"/>
    <dgm:cxn modelId="{BB12A5B4-F2DE-4FD2-956F-50209C86B9E4}" type="presOf" srcId="{240C59D7-2CE4-462A-9515-C237DA44CA8D}" destId="{120FC45C-3BD5-48EA-A639-E7D5A20ED3FD}" srcOrd="1" destOrd="0" presId="urn:microsoft.com/office/officeart/2005/8/layout/list1"/>
    <dgm:cxn modelId="{52973796-ED72-49DB-AB8A-68A794FF4B40}" type="presParOf" srcId="{290ADAC8-17E0-4F11-BE79-899CD4DD5E12}" destId="{9F7CE647-A440-4C0B-A7BF-DDA4B26E708C}" srcOrd="0" destOrd="0" presId="urn:microsoft.com/office/officeart/2005/8/layout/list1"/>
    <dgm:cxn modelId="{FF1BB95A-E5B7-495D-9A7B-425228160715}" type="presParOf" srcId="{9F7CE647-A440-4C0B-A7BF-DDA4B26E708C}" destId="{91645992-DAD5-4CF2-A060-1CBC53647065}" srcOrd="0" destOrd="0" presId="urn:microsoft.com/office/officeart/2005/8/layout/list1"/>
    <dgm:cxn modelId="{49F149C5-6D6E-4D0B-9DCE-CF34DFF2411A}" type="presParOf" srcId="{9F7CE647-A440-4C0B-A7BF-DDA4B26E708C}" destId="{B42F9BDF-ECB5-4B84-90AC-734B7E303B98}" srcOrd="1" destOrd="0" presId="urn:microsoft.com/office/officeart/2005/8/layout/list1"/>
    <dgm:cxn modelId="{64BC1AEC-E9C2-48A1-84C3-ABAD82D0B48B}" type="presParOf" srcId="{290ADAC8-17E0-4F11-BE79-899CD4DD5E12}" destId="{8ACF2D48-80F2-465C-BE9A-0303EA0D7B98}" srcOrd="1" destOrd="0" presId="urn:microsoft.com/office/officeart/2005/8/layout/list1"/>
    <dgm:cxn modelId="{0A80044A-1A49-41EE-B047-26EEF5DD07F5}" type="presParOf" srcId="{290ADAC8-17E0-4F11-BE79-899CD4DD5E12}" destId="{E562B520-C0E5-4137-BB32-0D951869FA90}" srcOrd="2" destOrd="0" presId="urn:microsoft.com/office/officeart/2005/8/layout/list1"/>
    <dgm:cxn modelId="{62DA4B8D-54B9-4782-95B5-14CE4ADE9CE7}" type="presParOf" srcId="{290ADAC8-17E0-4F11-BE79-899CD4DD5E12}" destId="{E1DBB291-F371-4487-B1CA-5C520ED581FE}" srcOrd="3" destOrd="0" presId="urn:microsoft.com/office/officeart/2005/8/layout/list1"/>
    <dgm:cxn modelId="{504254A2-4734-461F-890B-8A2935EA5E2D}" type="presParOf" srcId="{290ADAC8-17E0-4F11-BE79-899CD4DD5E12}" destId="{45EF6FC4-75DC-49E3-BD05-7B7E6300CE25}" srcOrd="4" destOrd="0" presId="urn:microsoft.com/office/officeart/2005/8/layout/list1"/>
    <dgm:cxn modelId="{7B60B633-F835-49BF-935F-9151AD0CC7FB}" type="presParOf" srcId="{45EF6FC4-75DC-49E3-BD05-7B7E6300CE25}" destId="{20A6C866-FD85-4400-83D4-E3B919A34B51}" srcOrd="0" destOrd="0" presId="urn:microsoft.com/office/officeart/2005/8/layout/list1"/>
    <dgm:cxn modelId="{C91331CA-799A-4B9B-8D0F-15E825EF233C}" type="presParOf" srcId="{45EF6FC4-75DC-49E3-BD05-7B7E6300CE25}" destId="{833C47F7-914D-4919-99FE-C55F44DD4350}" srcOrd="1" destOrd="0" presId="urn:microsoft.com/office/officeart/2005/8/layout/list1"/>
    <dgm:cxn modelId="{1E6BA5A6-4E4D-4246-82F2-0841FE5F36BA}" type="presParOf" srcId="{290ADAC8-17E0-4F11-BE79-899CD4DD5E12}" destId="{1CA09CCC-EF99-4340-B4E1-5E5C5D8074D6}" srcOrd="5" destOrd="0" presId="urn:microsoft.com/office/officeart/2005/8/layout/list1"/>
    <dgm:cxn modelId="{D4EF31A8-38E1-4741-8ADD-466AE7BEAC83}" type="presParOf" srcId="{290ADAC8-17E0-4F11-BE79-899CD4DD5E12}" destId="{5EFADA3F-DBD8-47B3-87A4-F7C4DF43CC18}" srcOrd="6" destOrd="0" presId="urn:microsoft.com/office/officeart/2005/8/layout/list1"/>
    <dgm:cxn modelId="{1CBC850F-8CA5-407E-9736-908C5582A4E5}" type="presParOf" srcId="{290ADAC8-17E0-4F11-BE79-899CD4DD5E12}" destId="{D5BCB613-75FD-4DEE-8DA5-6CE19F632FB4}" srcOrd="7" destOrd="0" presId="urn:microsoft.com/office/officeart/2005/8/layout/list1"/>
    <dgm:cxn modelId="{BE52A903-936B-423B-AF50-0E493962C83E}" type="presParOf" srcId="{290ADAC8-17E0-4F11-BE79-899CD4DD5E12}" destId="{AD00622C-704A-40DB-AA9A-CF6B66B9CB56}" srcOrd="8" destOrd="0" presId="urn:microsoft.com/office/officeart/2005/8/layout/list1"/>
    <dgm:cxn modelId="{3C98067C-B87D-43C4-98D7-F60FB6B25B35}" type="presParOf" srcId="{AD00622C-704A-40DB-AA9A-CF6B66B9CB56}" destId="{1C3B8E56-CDD6-48F6-8138-C0343817464C}" srcOrd="0" destOrd="0" presId="urn:microsoft.com/office/officeart/2005/8/layout/list1"/>
    <dgm:cxn modelId="{731C102D-C4F9-4E23-8EE4-6F5FB890AE35}" type="presParOf" srcId="{AD00622C-704A-40DB-AA9A-CF6B66B9CB56}" destId="{120FC45C-3BD5-48EA-A639-E7D5A20ED3FD}" srcOrd="1" destOrd="0" presId="urn:microsoft.com/office/officeart/2005/8/layout/list1"/>
    <dgm:cxn modelId="{146F5676-8B00-483D-ACBA-858563A5C76C}" type="presParOf" srcId="{290ADAC8-17E0-4F11-BE79-899CD4DD5E12}" destId="{197A93D8-BD3E-486E-ABDB-8DA346AD7C11}" srcOrd="9" destOrd="0" presId="urn:microsoft.com/office/officeart/2005/8/layout/list1"/>
    <dgm:cxn modelId="{5A53E8E4-A69F-4131-BE37-9909B76D0686}" type="presParOf" srcId="{290ADAC8-17E0-4F11-BE79-899CD4DD5E12}" destId="{58D67328-282B-4E2B-B4DB-8AD412BAFFBC}" srcOrd="10" destOrd="0" presId="urn:microsoft.com/office/officeart/2005/8/layout/list1"/>
    <dgm:cxn modelId="{0D30B5C9-DCCC-482E-9D74-06295F7E4AEA}" type="presParOf" srcId="{290ADAC8-17E0-4F11-BE79-899CD4DD5E12}" destId="{C761DE94-27E5-4F75-9E5A-A7E6DD8791DF}" srcOrd="11" destOrd="0" presId="urn:microsoft.com/office/officeart/2005/8/layout/list1"/>
    <dgm:cxn modelId="{CBD6B6A1-3A2A-418D-B793-9BB93AAC7FA2}" type="presParOf" srcId="{290ADAC8-17E0-4F11-BE79-899CD4DD5E12}" destId="{B38C66CE-824B-42F9-A9FE-390D8396D086}" srcOrd="12" destOrd="0" presId="urn:microsoft.com/office/officeart/2005/8/layout/list1"/>
    <dgm:cxn modelId="{CE80E5BA-FAB9-4289-B1F6-239DBAAC2CE6}" type="presParOf" srcId="{B38C66CE-824B-42F9-A9FE-390D8396D086}" destId="{0846F4B8-B208-428D-B0F2-ECF3D2F850BA}" srcOrd="0" destOrd="0" presId="urn:microsoft.com/office/officeart/2005/8/layout/list1"/>
    <dgm:cxn modelId="{27BA5025-2FF4-492E-86B2-BB23AEA5779A}" type="presParOf" srcId="{B38C66CE-824B-42F9-A9FE-390D8396D086}" destId="{8D3EE3B5-4895-4D5C-BF7C-9C953348E53B}" srcOrd="1" destOrd="0" presId="urn:microsoft.com/office/officeart/2005/8/layout/list1"/>
    <dgm:cxn modelId="{9F71C2AD-F618-43F6-99D6-AD3606A58724}" type="presParOf" srcId="{290ADAC8-17E0-4F11-BE79-899CD4DD5E12}" destId="{F262F509-6396-4BFC-87D5-70BB0970B22E}" srcOrd="13" destOrd="0" presId="urn:microsoft.com/office/officeart/2005/8/layout/list1"/>
    <dgm:cxn modelId="{5E412CA5-B36E-43B6-B369-179550552FB5}" type="presParOf" srcId="{290ADAC8-17E0-4F11-BE79-899CD4DD5E12}" destId="{F776FF77-BBFD-429A-B555-3A759A0377CC}" srcOrd="14" destOrd="0" presId="urn:microsoft.com/office/officeart/2005/8/layout/list1"/>
    <dgm:cxn modelId="{CB418B93-6E0B-42AF-93A7-D185E2FB2D4A}" type="presParOf" srcId="{290ADAC8-17E0-4F11-BE79-899CD4DD5E12}" destId="{50B95615-CB8F-4CC2-8F64-0166EFD65558}" srcOrd="15" destOrd="0" presId="urn:microsoft.com/office/officeart/2005/8/layout/list1"/>
    <dgm:cxn modelId="{19A6F45B-868C-433C-8026-BF5972B1399C}" type="presParOf" srcId="{290ADAC8-17E0-4F11-BE79-899CD4DD5E12}" destId="{4B0D7589-22A6-4093-85FF-B52BB19A6325}" srcOrd="16" destOrd="0" presId="urn:microsoft.com/office/officeart/2005/8/layout/list1"/>
    <dgm:cxn modelId="{4A3BBDC2-B702-436C-A857-9BCCE443431E}" type="presParOf" srcId="{4B0D7589-22A6-4093-85FF-B52BB19A6325}" destId="{3444074F-3C3B-44FF-B1C8-C2FC4CF70827}" srcOrd="0" destOrd="0" presId="urn:microsoft.com/office/officeart/2005/8/layout/list1"/>
    <dgm:cxn modelId="{DDEF31C1-F4D7-4DC9-8217-433B2C02E200}" type="presParOf" srcId="{4B0D7589-22A6-4093-85FF-B52BB19A6325}" destId="{333FF6B1-F70A-4601-8A6C-57EE44B43E8C}" srcOrd="1" destOrd="0" presId="urn:microsoft.com/office/officeart/2005/8/layout/list1"/>
    <dgm:cxn modelId="{5EE54134-4F07-48E5-B81D-15113AE2BAA2}" type="presParOf" srcId="{290ADAC8-17E0-4F11-BE79-899CD4DD5E12}" destId="{A06FE5F2-4C5B-4AE5-B042-17870F7FAEAD}" srcOrd="17" destOrd="0" presId="urn:microsoft.com/office/officeart/2005/8/layout/list1"/>
    <dgm:cxn modelId="{03670209-B5D1-4F31-9A73-40389A677FE9}" type="presParOf" srcId="{290ADAC8-17E0-4F11-BE79-899CD4DD5E12}" destId="{B3A81B91-F9F1-4E1B-9092-F6EAFCC3BD5D}" srcOrd="18" destOrd="0" presId="urn:microsoft.com/office/officeart/2005/8/layout/list1"/>
    <dgm:cxn modelId="{C6873E21-B424-4248-BF83-A270E3FF874F}" type="presParOf" srcId="{290ADAC8-17E0-4F11-BE79-899CD4DD5E12}" destId="{4AD53AE3-8CDF-441C-B3A0-2ED4097C20A9}" srcOrd="19" destOrd="0" presId="urn:microsoft.com/office/officeart/2005/8/layout/list1"/>
    <dgm:cxn modelId="{46EAF97B-6DF2-4CD3-9D6B-67F20B136401}" type="presParOf" srcId="{290ADAC8-17E0-4F11-BE79-899CD4DD5E12}" destId="{3834DEFA-E02F-4329-92D5-A35C1EE3B07C}" srcOrd="20" destOrd="0" presId="urn:microsoft.com/office/officeart/2005/8/layout/list1"/>
    <dgm:cxn modelId="{362D156C-4E0F-44D3-BABA-179F99043072}" type="presParOf" srcId="{3834DEFA-E02F-4329-92D5-A35C1EE3B07C}" destId="{395C27E2-AB6B-4FD1-9EDB-F325E941D159}" srcOrd="0" destOrd="0" presId="urn:microsoft.com/office/officeart/2005/8/layout/list1"/>
    <dgm:cxn modelId="{1EADD183-0F7C-476F-89F0-5B73EF6CF464}" type="presParOf" srcId="{3834DEFA-E02F-4329-92D5-A35C1EE3B07C}" destId="{2118B82E-EB03-4B25-BA76-C419BF1C3E27}" srcOrd="1" destOrd="0" presId="urn:microsoft.com/office/officeart/2005/8/layout/list1"/>
    <dgm:cxn modelId="{086ACB60-0E06-4C38-B002-7F225B86FE03}" type="presParOf" srcId="{290ADAC8-17E0-4F11-BE79-899CD4DD5E12}" destId="{AD64A507-4AA6-452E-970C-9FEB4687112B}" srcOrd="21" destOrd="0" presId="urn:microsoft.com/office/officeart/2005/8/layout/list1"/>
    <dgm:cxn modelId="{BF59E748-6C2B-4324-8E79-FD5CE2905127}" type="presParOf" srcId="{290ADAC8-17E0-4F11-BE79-899CD4DD5E12}" destId="{B0B7E2F0-E6A0-4BF7-86CC-76C4F20CBB7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EEF5C-E3ED-44AD-94B5-315478A77142}">
      <dsp:nvSpPr>
        <dsp:cNvPr id="0" name=""/>
        <dsp:cNvSpPr/>
      </dsp:nvSpPr>
      <dsp:spPr>
        <a:xfrm>
          <a:off x="23192" y="0"/>
          <a:ext cx="1214928" cy="121492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D15F931-D2B8-4629-8698-4D29B284ADF0}">
      <dsp:nvSpPr>
        <dsp:cNvPr id="0" name=""/>
        <dsp:cNvSpPr/>
      </dsp:nvSpPr>
      <dsp:spPr>
        <a:xfrm>
          <a:off x="1327479" y="1030"/>
          <a:ext cx="6881772" cy="121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гармоничное всестороннее развитие детей с учетом особенностей возраста, здоровья, психических, физических и речевых нарушений</a:t>
          </a:r>
          <a:endParaRPr lang="zh-CN" altLang="en-US" sz="2400" kern="1200" dirty="0"/>
        </a:p>
      </dsp:txBody>
      <dsp:txXfrm>
        <a:off x="1327479" y="1030"/>
        <a:ext cx="6881772" cy="1214928"/>
      </dsp:txXfrm>
    </dsp:sp>
    <dsp:sp modelId="{113D556B-0286-4321-B78D-BD8A4A93C3DD}">
      <dsp:nvSpPr>
        <dsp:cNvPr id="0" name=""/>
        <dsp:cNvSpPr/>
      </dsp:nvSpPr>
      <dsp:spPr>
        <a:xfrm>
          <a:off x="0" y="1224135"/>
          <a:ext cx="1214928" cy="121492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CC3238F-0C84-468A-939D-3654C322D8D7}">
      <dsp:nvSpPr>
        <dsp:cNvPr id="0" name=""/>
        <dsp:cNvSpPr/>
      </dsp:nvSpPr>
      <dsp:spPr>
        <a:xfrm>
          <a:off x="1342743" y="1215667"/>
          <a:ext cx="7467818" cy="121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000000"/>
              </a:solidFill>
              <a:effectLst/>
              <a:latin typeface="+mn-lt"/>
            </a:rPr>
            <a:t>полноценное общение между собой, а в процессе учебной деятельности с педагогом, дать возможность уединиться по желанию ребенка</a:t>
          </a:r>
          <a:endParaRPr lang="zh-CN" altLang="en-US" sz="2000" kern="1200" dirty="0">
            <a:latin typeface="+mn-lt"/>
          </a:endParaRPr>
        </a:p>
      </dsp:txBody>
      <dsp:txXfrm>
        <a:off x="1342743" y="1215667"/>
        <a:ext cx="7467818" cy="1214928"/>
      </dsp:txXfrm>
    </dsp:sp>
    <dsp:sp modelId="{128B97D8-AD47-47ED-95F1-B83A3ED8FD59}">
      <dsp:nvSpPr>
        <dsp:cNvPr id="0" name=""/>
        <dsp:cNvSpPr/>
      </dsp:nvSpPr>
      <dsp:spPr>
        <a:xfrm>
          <a:off x="0" y="2448272"/>
          <a:ext cx="1214928" cy="121492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BDF6DC-AC38-4629-81DB-DCA7B6474498}">
      <dsp:nvSpPr>
        <dsp:cNvPr id="0" name=""/>
        <dsp:cNvSpPr/>
      </dsp:nvSpPr>
      <dsp:spPr>
        <a:xfrm>
          <a:off x="1336360" y="2375887"/>
          <a:ext cx="6337017" cy="121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000000"/>
              </a:solidFill>
              <a:effectLst/>
              <a:latin typeface="+mn-lt"/>
            </a:rPr>
            <a:t>реализацию образовательной программы ДОУ</a:t>
          </a:r>
          <a:endParaRPr lang="zh-CN" altLang="en-US" sz="2000" kern="1200" dirty="0">
            <a:latin typeface="+mn-lt"/>
          </a:endParaRPr>
        </a:p>
      </dsp:txBody>
      <dsp:txXfrm>
        <a:off x="1336360" y="2375887"/>
        <a:ext cx="6337017" cy="1214928"/>
      </dsp:txXfrm>
    </dsp:sp>
    <dsp:sp modelId="{01113F1C-8112-4330-9DFD-09BAAC659C9A}">
      <dsp:nvSpPr>
        <dsp:cNvPr id="0" name=""/>
        <dsp:cNvSpPr/>
      </dsp:nvSpPr>
      <dsp:spPr>
        <a:xfrm>
          <a:off x="1" y="3646845"/>
          <a:ext cx="1214928" cy="121492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1AF53D-7D89-4A1D-918E-DC19695B0B44}">
      <dsp:nvSpPr>
        <dsp:cNvPr id="0" name=""/>
        <dsp:cNvSpPr/>
      </dsp:nvSpPr>
      <dsp:spPr>
        <a:xfrm>
          <a:off x="1354671" y="3600741"/>
          <a:ext cx="7455890" cy="121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000000"/>
              </a:solidFill>
              <a:effectLst/>
              <a:latin typeface="+mn-lt"/>
            </a:rPr>
            <a:t>учет национально-культурных, климатических условий, в которых осуществляется образовательная деятельность</a:t>
          </a:r>
          <a:endParaRPr lang="zh-CN" altLang="en-US" sz="2000" kern="1200" dirty="0">
            <a:latin typeface="+mn-lt"/>
          </a:endParaRPr>
        </a:p>
      </dsp:txBody>
      <dsp:txXfrm>
        <a:off x="1354671" y="3600741"/>
        <a:ext cx="7455890" cy="1214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2B520-C0E5-4137-BB32-0D951869FA90}">
      <dsp:nvSpPr>
        <dsp:cNvPr id="0" name=""/>
        <dsp:cNvSpPr/>
      </dsp:nvSpPr>
      <dsp:spPr>
        <a:xfrm>
          <a:off x="0" y="280938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F9BDF-ECB5-4B84-90AC-734B7E303B98}">
      <dsp:nvSpPr>
        <dsp:cNvPr id="0" name=""/>
        <dsp:cNvSpPr/>
      </dsp:nvSpPr>
      <dsp:spPr>
        <a:xfrm>
          <a:off x="435648" y="44778"/>
          <a:ext cx="6454958" cy="4723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dirty="0" smtClean="0"/>
            <a:t>СОДЕРЖАТЕЛЬНАЯ НАСЫЩЕННОСТЬ СРЕДЫ</a:t>
          </a:r>
          <a:endParaRPr lang="zh-CN" altLang="en-US" sz="2400" kern="1200" dirty="0"/>
        </a:p>
      </dsp:txBody>
      <dsp:txXfrm>
        <a:off x="458705" y="67835"/>
        <a:ext cx="6408844" cy="426206"/>
      </dsp:txXfrm>
    </dsp:sp>
    <dsp:sp modelId="{5EFADA3F-DBD8-47B3-87A4-F7C4DF43CC18}">
      <dsp:nvSpPr>
        <dsp:cNvPr id="0" name=""/>
        <dsp:cNvSpPr/>
      </dsp:nvSpPr>
      <dsp:spPr>
        <a:xfrm>
          <a:off x="0" y="1006698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C47F7-914D-4919-99FE-C55F44DD4350}">
      <dsp:nvSpPr>
        <dsp:cNvPr id="0" name=""/>
        <dsp:cNvSpPr/>
      </dsp:nvSpPr>
      <dsp:spPr>
        <a:xfrm>
          <a:off x="435648" y="770538"/>
          <a:ext cx="6243076" cy="472320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smtClean="0"/>
            <a:t>ДОСТУПНОСТЬ СРЕДЫ </a:t>
          </a:r>
          <a:endParaRPr lang="zh-CN" altLang="en-US" sz="2400" kern="1200" dirty="0"/>
        </a:p>
      </dsp:txBody>
      <dsp:txXfrm>
        <a:off x="458705" y="793595"/>
        <a:ext cx="6196962" cy="426206"/>
      </dsp:txXfrm>
    </dsp:sp>
    <dsp:sp modelId="{58D67328-282B-4E2B-B4DB-8AD412BAFFBC}">
      <dsp:nvSpPr>
        <dsp:cNvPr id="0" name=""/>
        <dsp:cNvSpPr/>
      </dsp:nvSpPr>
      <dsp:spPr>
        <a:xfrm>
          <a:off x="0" y="1732458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FC45C-3BD5-48EA-A639-E7D5A20ED3FD}">
      <dsp:nvSpPr>
        <dsp:cNvPr id="0" name=""/>
        <dsp:cNvSpPr/>
      </dsp:nvSpPr>
      <dsp:spPr>
        <a:xfrm>
          <a:off x="435648" y="1496298"/>
          <a:ext cx="6243076" cy="472320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dirty="0" smtClean="0"/>
            <a:t>ВАРИАТИВНОСТЬ СРЕДЫ </a:t>
          </a:r>
          <a:endParaRPr lang="zh-CN" altLang="en-US" sz="2400" kern="1200" dirty="0"/>
        </a:p>
      </dsp:txBody>
      <dsp:txXfrm>
        <a:off x="458705" y="1519355"/>
        <a:ext cx="6196962" cy="426206"/>
      </dsp:txXfrm>
    </dsp:sp>
    <dsp:sp modelId="{F776FF77-BBFD-429A-B555-3A759A0377CC}">
      <dsp:nvSpPr>
        <dsp:cNvPr id="0" name=""/>
        <dsp:cNvSpPr/>
      </dsp:nvSpPr>
      <dsp:spPr>
        <a:xfrm>
          <a:off x="0" y="2458218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EE3B5-4895-4D5C-BF7C-9C953348E53B}">
      <dsp:nvSpPr>
        <dsp:cNvPr id="0" name=""/>
        <dsp:cNvSpPr/>
      </dsp:nvSpPr>
      <dsp:spPr>
        <a:xfrm>
          <a:off x="435648" y="2222058"/>
          <a:ext cx="6196784" cy="472320"/>
        </a:xfrm>
        <a:prstGeom prst="round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dirty="0" smtClean="0"/>
            <a:t>ПОЛИФУНКЦИОНАЛЬНОСТЬ МАТЕРИАЛОВ</a:t>
          </a:r>
          <a:endParaRPr lang="zh-CN" altLang="en-US" sz="2400" kern="1200" dirty="0"/>
        </a:p>
      </dsp:txBody>
      <dsp:txXfrm>
        <a:off x="458705" y="2245115"/>
        <a:ext cx="6150670" cy="426206"/>
      </dsp:txXfrm>
    </dsp:sp>
    <dsp:sp modelId="{B3A81B91-F9F1-4E1B-9092-F6EAFCC3BD5D}">
      <dsp:nvSpPr>
        <dsp:cNvPr id="0" name=""/>
        <dsp:cNvSpPr/>
      </dsp:nvSpPr>
      <dsp:spPr>
        <a:xfrm>
          <a:off x="0" y="3183978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FF6B1-F70A-4601-8A6C-57EE44B43E8C}">
      <dsp:nvSpPr>
        <dsp:cNvPr id="0" name=""/>
        <dsp:cNvSpPr/>
      </dsp:nvSpPr>
      <dsp:spPr>
        <a:xfrm>
          <a:off x="414801" y="2947818"/>
          <a:ext cx="8296030" cy="472320"/>
        </a:xfrm>
        <a:prstGeom prst="round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dirty="0" smtClean="0"/>
            <a:t>БЕЗОПАСНОСТЬ ПРЕДМЕТНО – ПРОСТРАНСТВЕННОЙ СРЕДЫ</a:t>
          </a:r>
          <a:endParaRPr lang="zh-CN" altLang="en-US" sz="2400" kern="1200" dirty="0"/>
        </a:p>
      </dsp:txBody>
      <dsp:txXfrm>
        <a:off x="437858" y="2970875"/>
        <a:ext cx="8249916" cy="426206"/>
      </dsp:txXfrm>
    </dsp:sp>
    <dsp:sp modelId="{B0B7E2F0-E6A0-4BF7-86CC-76C4F20CBB72}">
      <dsp:nvSpPr>
        <dsp:cNvPr id="0" name=""/>
        <dsp:cNvSpPr/>
      </dsp:nvSpPr>
      <dsp:spPr>
        <a:xfrm>
          <a:off x="0" y="3909739"/>
          <a:ext cx="871296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8B82E-EB03-4B25-BA76-C419BF1C3E27}">
      <dsp:nvSpPr>
        <dsp:cNvPr id="0" name=""/>
        <dsp:cNvSpPr/>
      </dsp:nvSpPr>
      <dsp:spPr>
        <a:xfrm>
          <a:off x="435648" y="3673579"/>
          <a:ext cx="6423121" cy="47232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400" kern="1200" dirty="0" smtClean="0"/>
            <a:t>ТРАНСФОРМИРУЕМОСТЬ ПРОСТРАНСТВА</a:t>
          </a:r>
          <a:endParaRPr lang="zh-CN" altLang="en-US" sz="2400" kern="1200" dirty="0"/>
        </a:p>
      </dsp:txBody>
      <dsp:txXfrm>
        <a:off x="458705" y="3696636"/>
        <a:ext cx="6377007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ED9DD-B7ED-44A3-8A68-D8AB50498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B98F-115B-489C-95E9-81EEE04A0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71472" y="1571612"/>
            <a:ext cx="2456364" cy="2327082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2"/>
          </p:nvPr>
        </p:nvSpPr>
        <p:spPr>
          <a:xfrm>
            <a:off x="571472" y="4071942"/>
            <a:ext cx="2456364" cy="2327082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  <a:endParaRPr lang="ru-RU" altLang="zh-CN" smtClean="0"/>
          </a:p>
          <a:p>
            <a:pPr lvl="1"/>
            <a:r>
              <a:rPr lang="ru-RU" altLang="zh-CN" smtClean="0"/>
              <a:t>Второй уровень</a:t>
            </a:r>
            <a:endParaRPr lang="ru-RU" altLang="zh-CN" smtClean="0"/>
          </a:p>
          <a:p>
            <a:pPr lvl="2"/>
            <a:r>
              <a:rPr lang="ru-RU" altLang="zh-CN" smtClean="0"/>
              <a:t>Третий уровень</a:t>
            </a:r>
            <a:endParaRPr lang="ru-RU" altLang="zh-CN" smtClean="0"/>
          </a:p>
          <a:p>
            <a:pPr lvl="3"/>
            <a:r>
              <a:rPr lang="ru-RU" altLang="zh-CN" smtClean="0"/>
              <a:t>Четвертый уровень</a:t>
            </a:r>
            <a:endParaRPr lang="ru-RU" altLang="zh-CN" smtClean="0"/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0C67-8F53-4A2A-82D6-7B4DBFAD1B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556C2-5A16-4413-BB74-FA7ACBCC93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59.pn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jpeg"/><Relationship Id="rId8" Type="http://schemas.openxmlformats.org/officeDocument/2006/relationships/image" Target="../media/image67.jpeg"/><Relationship Id="rId7" Type="http://schemas.openxmlformats.org/officeDocument/2006/relationships/image" Target="../media/image66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69.jpeg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jpe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3" Type="http://schemas.openxmlformats.org/officeDocument/2006/relationships/slideLayout" Target="../slideLayouts/slideLayout9.xml"/><Relationship Id="rId12" Type="http://schemas.openxmlformats.org/officeDocument/2006/relationships/image" Target="../media/image90.jpeg"/><Relationship Id="rId11" Type="http://schemas.openxmlformats.org/officeDocument/2006/relationships/image" Target="../media/image89.png"/><Relationship Id="rId10" Type="http://schemas.openxmlformats.org/officeDocument/2006/relationships/image" Target="../media/image88.png"/><Relationship Id="rId1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10.png"/><Relationship Id="rId7" Type="http://schemas.openxmlformats.org/officeDocument/2006/relationships/image" Target="../media/image109.jpe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12.pn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37.jpe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0163" y="2492896"/>
            <a:ext cx="8597354" cy="2123658"/>
          </a:xfrm>
          <a:prstGeom prst="rect">
            <a:avLst/>
          </a:prstGeom>
          <a:solidFill>
            <a:srgbClr val="7ABC32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ru-RU" altLang="zh-CN" sz="4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Развивающая </a:t>
            </a:r>
            <a:endParaRPr lang="ru-RU" altLang="zh-CN" sz="44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zh-CN" sz="4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предметно-пространственная</a:t>
            </a:r>
            <a:br>
              <a:rPr lang="ru-RU" altLang="zh-CN" sz="4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zh-CN" sz="4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endParaRPr lang="en-US" altLang="zh-CN" sz="44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0163" y="5088937"/>
            <a:ext cx="3062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МАВРИНА Ирина Николаевна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воспитатель </a:t>
            </a:r>
            <a:endParaRPr lang="ru-RU" sz="16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квалификационной категории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42353" y="6274378"/>
            <a:ext cx="1529073" cy="369332"/>
          </a:xfrm>
          <a:prstGeom prst="rect">
            <a:avLst/>
          </a:prstGeom>
          <a:solidFill>
            <a:srgbClr val="E1AA1F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Бердск-2020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&quot;Ð¦ÐµÐ½ÑÑ ÑÐ°Ð·Ð²Ð¸ÑÐ¸Ñ ÑÐµÐ±ÐµÐ½ÐºÐ° â Ð´ÐµÑÑÐºÐ¸Ð¹ ÑÐ°Ð´ â 28 &quot;ÐÐ³Ð¾Ð½ÑÐº&quot;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1601"/>
            <a:ext cx="108012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6746" y="414375"/>
            <a:ext cx="6522070" cy="923330"/>
          </a:xfrm>
          <a:prstGeom prst="rect">
            <a:avLst/>
          </a:prstGeom>
          <a:solidFill>
            <a:srgbClr val="FFFFCC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33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</a:t>
            </a:r>
            <a:endParaRPr lang="ru-RU" altLang="ru-RU" b="1" dirty="0">
              <a:solidFill>
                <a:srgbClr val="3333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33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endParaRPr lang="ru-RU" altLang="ru-RU" sz="1400" dirty="0">
              <a:solidFill>
                <a:srgbClr val="3333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33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«ЦЕНТР РАЗВИТИЯ РЕБЕНКА — ДЕТСКИЙ САД № 28 «ОГОНЕК</a:t>
            </a:r>
            <a:r>
              <a:rPr lang="ru-RU" altLang="ru-RU" b="1" dirty="0" smtClean="0">
                <a:solidFill>
                  <a:srgbClr val="33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 b="1" dirty="0">
              <a:solidFill>
                <a:srgbClr val="3333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63798" y="1270208"/>
            <a:ext cx="3267352" cy="31700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предоставляет </a:t>
            </a:r>
            <a:r>
              <a:rPr lang="ru-RU" sz="2000" dirty="0"/>
              <a:t>возможность изменений </a:t>
            </a:r>
            <a:r>
              <a:rPr lang="ru-RU" sz="2000" dirty="0" smtClean="0"/>
              <a:t>предметно-пространственной среды, </a:t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зависимости от образовательной </a:t>
            </a:r>
            <a:br>
              <a:rPr lang="ru-RU" sz="2000" dirty="0" smtClean="0"/>
            </a:br>
            <a:r>
              <a:rPr lang="ru-RU" sz="2000" dirty="0" smtClean="0"/>
              <a:t>ситуации</a:t>
            </a:r>
            <a:r>
              <a:rPr lang="ru-RU" sz="2000" dirty="0"/>
              <a:t>, в том числе от меняющихся интересов и возможностей </a:t>
            </a:r>
            <a:r>
              <a:rPr lang="ru-RU" sz="2000" dirty="0" smtClean="0"/>
              <a:t>детей</a:t>
            </a:r>
            <a:r>
              <a:rPr lang="ru-RU" sz="2000" dirty="0"/>
              <a:t> </a:t>
            </a:r>
            <a:endParaRPr lang="en-US" altLang="zh-CN" sz="2400" dirty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51521" y="232064"/>
            <a:ext cx="3744415" cy="820672"/>
            <a:chOff x="435648" y="3673579"/>
            <a:chExt cx="6423121" cy="4723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5648" y="3673579"/>
              <a:ext cx="6423121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79"/>
                <a:lumOff val="-2744"/>
                <a:alphaOff val="0"/>
              </a:schemeClr>
            </a:fillRef>
            <a:effectRef idx="2">
              <a:schemeClr val="accent3">
                <a:hueOff val="11250264"/>
                <a:satOff val="-16879"/>
                <a:lumOff val="-27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58705" y="3696636"/>
              <a:ext cx="6377007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ТРАНСФОРМИРУЕМОСТЬ </a:t>
              </a:r>
              <a:br>
                <a:rPr lang="ru-RU" altLang="zh-CN" sz="2400" kern="1200" dirty="0" smtClean="0"/>
              </a:br>
              <a:r>
                <a:rPr lang="ru-RU" altLang="zh-CN" sz="2400" kern="1200" dirty="0" smtClean="0"/>
                <a:t>ПРОСТРАНСТВА</a:t>
              </a:r>
              <a:endParaRPr lang="zh-CN" altLang="en-US" sz="2400" kern="1200" dirty="0"/>
            </a:p>
          </p:txBody>
        </p:sp>
      </p:grpSp>
      <p:pic>
        <p:nvPicPr>
          <p:cNvPr id="11" name="Объект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33142" y="589650"/>
            <a:ext cx="2534360" cy="206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User\Desktop\ира защита\IMG-20200117-WA0029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264962" y="4657779"/>
            <a:ext cx="2232248" cy="189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Овал 17"/>
          <p:cNvSpPr/>
          <p:nvPr/>
        </p:nvSpPr>
        <p:spPr>
          <a:xfrm>
            <a:off x="3635896" y="1960943"/>
            <a:ext cx="2597072" cy="244579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0554" y="4672220"/>
            <a:ext cx="2519536" cy="188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3142" y="2780573"/>
            <a:ext cx="2519922" cy="168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158" y="4661038"/>
            <a:ext cx="2519922" cy="188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https://st2.depositphotos.com/1001006/5597/i/950/depositphotos_55976655-stock-photo-color-pencils-and-paint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8912" y="5229200"/>
            <a:ext cx="1555845" cy="13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mds.yandex.net/get-zen_doc/1534997/pub_5d9c4d5b8d5b5f00b13583b7_5d9c51908f011100b48ebac0/scale_12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20136" y="5444945"/>
            <a:ext cx="1397736" cy="10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491132" y="3102336"/>
            <a:ext cx="6205386" cy="720082"/>
            <a:chOff x="2220317" y="2059602"/>
            <a:chExt cx="11675357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220319" y="2059602"/>
              <a:ext cx="11675355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3"/>
                <a:lumOff val="-2195"/>
                <a:alphaOff val="0"/>
              </a:schemeClr>
            </a:fillRef>
            <a:effectRef idx="2">
              <a:schemeClr val="accent3">
                <a:hueOff val="9000211"/>
                <a:satOff val="-13503"/>
                <a:lumOff val="-2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220317" y="2089412"/>
              <a:ext cx="11659304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 «ОГОРОД НА ПОДОКОННИКЕ»</a:t>
              </a:r>
              <a:endParaRPr lang="zh-CN" altLang="en-US" sz="2400" kern="1200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776608" y="3356993"/>
            <a:ext cx="3111916" cy="32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56" y="3356992"/>
            <a:ext cx="4288811" cy="321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36296" y="359684"/>
            <a:ext cx="1652228" cy="280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320185" y="362223"/>
            <a:ext cx="1395831" cy="280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339256" y="359683"/>
            <a:ext cx="182320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241" y="368216"/>
            <a:ext cx="2097929" cy="279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4380796" y="2449020"/>
            <a:ext cx="1415340" cy="201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 rot="16200000">
            <a:off x="-2443510" y="3013418"/>
            <a:ext cx="6354747" cy="820672"/>
            <a:chOff x="435648" y="3673579"/>
            <a:chExt cx="6423121" cy="47232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35648" y="3673579"/>
              <a:ext cx="6423121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79"/>
                <a:lumOff val="-2744"/>
                <a:alphaOff val="0"/>
              </a:schemeClr>
            </a:fillRef>
            <a:effectRef idx="2">
              <a:schemeClr val="accent3">
                <a:hueOff val="11250264"/>
                <a:satOff val="-16879"/>
                <a:lumOff val="-27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58705" y="3696636"/>
              <a:ext cx="6377007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dirty="0" smtClean="0"/>
                <a:t>ЦЕНТР  ЭКСПЕРИМЕНТИРОВАНИЯ</a:t>
              </a:r>
              <a:endParaRPr lang="zh-CN" altLang="en-US" sz="2400" kern="1200" dirty="0"/>
            </a:p>
          </p:txBody>
        </p:sp>
      </p:grpSp>
      <p:pic>
        <p:nvPicPr>
          <p:cNvPr id="7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503662"/>
            <a:ext cx="2609570" cy="195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864" y="340674"/>
            <a:ext cx="2609567" cy="195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31840" y="4581128"/>
            <a:ext cx="5471593" cy="20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24" y="394631"/>
            <a:ext cx="1467881" cy="198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3864" y="2476341"/>
            <a:ext cx="2609569" cy="195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3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 bwMode="auto">
          <a:xfrm>
            <a:off x="1548106" y="340674"/>
            <a:ext cx="2496108" cy="198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4619527"/>
            <a:ext cx="1457401" cy="19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51362" y="2202124"/>
            <a:ext cx="2184303" cy="24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82730" y="4289431"/>
            <a:ext cx="1608103" cy="227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732240" y="232328"/>
            <a:ext cx="2160240" cy="183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51362" y="4948504"/>
            <a:ext cx="183017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 rot="16200000">
            <a:off x="-2401683" y="3044330"/>
            <a:ext cx="6317105" cy="803614"/>
            <a:chOff x="435648" y="2222058"/>
            <a:chExt cx="6196784" cy="47232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35648" y="2222058"/>
              <a:ext cx="6196784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7"/>
                <a:lumOff val="-1646"/>
                <a:alphaOff val="0"/>
              </a:schemeClr>
            </a:fillRef>
            <a:effectRef idx="2">
              <a:schemeClr val="accent3">
                <a:hueOff val="6750158"/>
                <a:satOff val="-10127"/>
                <a:lumOff val="-16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58705" y="2245115"/>
              <a:ext cx="6150670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«ЧУДЕСА НА ГРЯДКАХ»</a:t>
              </a:r>
              <a:endParaRPr lang="zh-CN" altLang="en-US" sz="2400" kern="1200" dirty="0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401" y="4284439"/>
            <a:ext cx="1535494" cy="229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 descr="DSC069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6945" y="2264731"/>
            <a:ext cx="2316274" cy="184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SC069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1362" y="254072"/>
            <a:ext cx="2184303" cy="185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DSC0693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7715" y="2319541"/>
            <a:ext cx="2277746" cy="178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DSC069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01452" y="232328"/>
            <a:ext cx="2461495" cy="184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IMG_20150818_18020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40348" y="4284439"/>
            <a:ext cx="1739026" cy="230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498821" y="2984953"/>
            <a:ext cx="6340480" cy="814639"/>
            <a:chOff x="435648" y="44778"/>
            <a:chExt cx="6454958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35648" y="44778"/>
              <a:ext cx="6454958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58705" y="67835"/>
              <a:ext cx="6408844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ЭКОЛОГИЧЕСКОЙ ГРАМОТНОСТИ</a:t>
              </a:r>
              <a:endParaRPr lang="zh-CN" altLang="en-US" sz="2400" kern="1200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9562" y="2462935"/>
            <a:ext cx="1440160" cy="192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29" y="4572000"/>
            <a:ext cx="1432781" cy="191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092483" y="4581035"/>
            <a:ext cx="3009935" cy="191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2357" y="283296"/>
            <a:ext cx="1676755" cy="199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435" y="283296"/>
            <a:ext cx="2660415" cy="199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991" y="2394616"/>
            <a:ext cx="2660415" cy="199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991" y="283295"/>
            <a:ext cx="2660416" cy="199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556129" y="2487789"/>
            <a:ext cx="2337165" cy="187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5991" y="4505044"/>
            <a:ext cx="2660415" cy="199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489019" y="3055250"/>
            <a:ext cx="6319735" cy="719540"/>
            <a:chOff x="435648" y="1496298"/>
            <a:chExt cx="6243076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35648" y="1496298"/>
              <a:ext cx="6243076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1"/>
                <a:lumOff val="-1097"/>
                <a:alphaOff val="0"/>
              </a:schemeClr>
            </a:fillRef>
            <a:effectRef idx="2">
              <a:schemeClr val="accent3">
                <a:hueOff val="4500106"/>
                <a:satOff val="-6751"/>
                <a:lumOff val="-10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58705" y="1519355"/>
              <a:ext cx="619696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b="1" dirty="0" smtClean="0"/>
                <a:t>ЦЕНТР НАСТОЛЬНО-ПЕЧАТНЫХ ИГР</a:t>
              </a:r>
              <a:endParaRPr lang="zh-CN" altLang="en-US" sz="2400" b="1" kern="12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5276" y="4491084"/>
            <a:ext cx="2742812" cy="205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56" y="2377945"/>
            <a:ext cx="2588235" cy="194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52340" y="3391985"/>
            <a:ext cx="1718101" cy="119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65878" y="4988896"/>
            <a:ext cx="1713149" cy="151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114" y="4542241"/>
            <a:ext cx="2606391" cy="195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370456" y="295825"/>
            <a:ext cx="2588235" cy="175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156746" y="203235"/>
            <a:ext cx="2781342" cy="176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252339" y="203235"/>
            <a:ext cx="1718101" cy="124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irecommend.ru/sites/default/files/imagecache/copyright1/user-images/418966/RmzElSYhyoPpKHGcOOGXA.jp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7499842" y="2211187"/>
            <a:ext cx="1438246" cy="106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s04.infourok.ru/uploads/ex/0f87/001915c6-bc54d69a/img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56126" y="1823785"/>
            <a:ext cx="1932654" cy="144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195276" y="2181592"/>
            <a:ext cx="1186227" cy="194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https://happybooks.ru/image/cache/catalog/import_yml/420/509/scrn_big_2-1200x80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88458" y="3391985"/>
            <a:ext cx="1480917" cy="98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565923" y="3120354"/>
            <a:ext cx="6243076" cy="687953"/>
            <a:chOff x="435648" y="770538"/>
            <a:chExt cx="6243076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35648" y="770538"/>
              <a:ext cx="6243076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5"/>
                <a:lumOff val="-548"/>
                <a:alphaOff val="0"/>
              </a:schemeClr>
            </a:fillRef>
            <a:effectRef idx="2">
              <a:schemeClr val="accent3">
                <a:hueOff val="2250053"/>
                <a:satOff val="-3375"/>
                <a:lumOff val="-5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58705" y="793595"/>
              <a:ext cx="619696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СЮЖЕТНО-РОЛЕВОЙ ИГРЫ</a:t>
              </a:r>
              <a:endParaRPr lang="zh-CN" altLang="en-US" sz="2400" kern="1200" dirty="0"/>
            </a:p>
          </p:txBody>
        </p:sp>
      </p:grpSp>
      <p:pic>
        <p:nvPicPr>
          <p:cNvPr id="22" name="Рисунок 21" descr="C:\Users\User\Desktop\ира защита\IMG-20200117-WA0017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63272" y="366755"/>
            <a:ext cx="2204085" cy="294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9944" y="424181"/>
            <a:ext cx="2858054" cy="214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User\Desktop\ира защита\IMG-20200117-WA0007.jpg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6641431" y="424181"/>
            <a:ext cx="2249882" cy="214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C:\Users\User\Desktop\ира защита\IMG-20200117-WA00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8973" y="3657599"/>
            <a:ext cx="2142340" cy="290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99944" y="4427390"/>
            <a:ext cx="2892482" cy="211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C:\Users\User\Desktop\ира защита\IMG-20200117-WA002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8924" y="3636600"/>
            <a:ext cx="2178433" cy="290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937" y="2725681"/>
            <a:ext cx="2076232" cy="155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792749" y="2741257"/>
            <a:ext cx="1364159" cy="154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324473" y="2867362"/>
            <a:ext cx="6145683" cy="849678"/>
            <a:chOff x="2220317" y="2059602"/>
            <a:chExt cx="11675356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220318" y="2059602"/>
              <a:ext cx="11675355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3"/>
                <a:lumOff val="-2195"/>
                <a:alphaOff val="0"/>
              </a:schemeClr>
            </a:fillRef>
            <a:effectRef idx="2">
              <a:schemeClr val="accent3">
                <a:hueOff val="9000211"/>
                <a:satOff val="-13503"/>
                <a:lumOff val="-2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220317" y="2089412"/>
              <a:ext cx="11659304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 ЛИТЕРАТУРЫ И ОБУЧЕНИЯ ГРАМОТЕ</a:t>
              </a:r>
              <a:endParaRPr lang="zh-CN" altLang="en-US" sz="2400" kern="1200" dirty="0"/>
            </a:p>
          </p:txBody>
        </p:sp>
      </p:grpSp>
      <p:pic>
        <p:nvPicPr>
          <p:cNvPr id="11" name="Рисунок 10" descr="C:\Users\User\Desktop\ира защита\IMG-20200117-WA0025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200000">
            <a:off x="4743450" y="-611526"/>
            <a:ext cx="2959545" cy="524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User\Desktop\ира защита\IMG-20200117-WA0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636494" y="3065251"/>
            <a:ext cx="2379313" cy="422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985729"/>
            <a:ext cx="3172418" cy="237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900315"/>
            <a:ext cx="1944217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6200000">
            <a:off x="-2743292" y="3103280"/>
            <a:ext cx="6491011" cy="661730"/>
            <a:chOff x="2220319" y="2059602"/>
            <a:chExt cx="11675355" cy="4723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220319" y="2059602"/>
              <a:ext cx="11675355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3"/>
                <a:lumOff val="-2195"/>
                <a:alphaOff val="0"/>
              </a:schemeClr>
            </a:fillRef>
            <a:effectRef idx="2">
              <a:schemeClr val="accent3">
                <a:hueOff val="9000211"/>
                <a:satOff val="-13503"/>
                <a:lumOff val="-2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882275" y="2089412"/>
              <a:ext cx="9198180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ЦЕНТР ИСКУССТВА</a:t>
              </a:r>
              <a:endParaRPr lang="zh-CN" altLang="en-US" sz="2400" kern="1200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73892" y="195903"/>
            <a:ext cx="2291602" cy="205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User\Desktop\ира защита\IMG-20200117-WA0004.jpg"/>
          <p:cNvPicPr/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4366076" y="4536737"/>
            <a:ext cx="1430060" cy="214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User\Desktop\ира защита\IMG-20200117-WA00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605" y="2481232"/>
            <a:ext cx="2399079" cy="17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User\Desktop\ира защита\IMG-20200117-WA002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6125" y="4497361"/>
            <a:ext cx="2909845" cy="218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70013" y="191285"/>
            <a:ext cx="3081823" cy="206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213" y="2432905"/>
            <a:ext cx="2786892" cy="185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58213" y="4497361"/>
            <a:ext cx="3077234" cy="215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79063" y="2468879"/>
            <a:ext cx="2126930" cy="182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501248" y="195903"/>
            <a:ext cx="1830216" cy="208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教育3_01.png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285860"/>
          </a:xfrm>
        </p:spPr>
      </p:pic>
      <p:sp>
        <p:nvSpPr>
          <p:cNvPr id="6" name="矩形 5"/>
          <p:cNvSpPr/>
          <p:nvPr/>
        </p:nvSpPr>
        <p:spPr>
          <a:xfrm>
            <a:off x="448768" y="258209"/>
            <a:ext cx="7940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Наша группа  «ВЕСНУШКИ»</a:t>
            </a:r>
            <a:endParaRPr lang="zh-CN" alt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35696" y="1772816"/>
            <a:ext cx="5600513" cy="464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教育3_01.png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596478"/>
          </a:xfrm>
        </p:spPr>
      </p:pic>
      <p:sp>
        <p:nvSpPr>
          <p:cNvPr id="6" name="矩形 5"/>
          <p:cNvSpPr/>
          <p:nvPr/>
        </p:nvSpPr>
        <p:spPr>
          <a:xfrm>
            <a:off x="0" y="7496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Развивающая </a:t>
            </a:r>
            <a:r>
              <a:rPr lang="ru-RU" altLang="zh-CN" sz="4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предметно-</a:t>
            </a:r>
            <a:br>
              <a:rPr lang="ru-RU" altLang="zh-CN" sz="4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altLang="zh-CN" sz="4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пространственная среда /РППС</a:t>
            </a:r>
            <a:r>
              <a:rPr lang="ru-RU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/</a:t>
            </a:r>
            <a:endParaRPr lang="zh-CN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占位符 39" descr="study032.jp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4221088"/>
            <a:ext cx="2456364" cy="2327082"/>
          </a:xfrm>
        </p:spPr>
      </p:pic>
      <p:pic>
        <p:nvPicPr>
          <p:cNvPr id="42" name="图片占位符 41" descr="study103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539552" y="1745242"/>
            <a:ext cx="2456364" cy="2327082"/>
          </a:xfrm>
        </p:spPr>
      </p:pic>
      <p:sp>
        <p:nvSpPr>
          <p:cNvPr id="8" name="内容占位符 4"/>
          <p:cNvSpPr txBox="1"/>
          <p:nvPr/>
        </p:nvSpPr>
        <p:spPr>
          <a:xfrm>
            <a:off x="3203848" y="2143596"/>
            <a:ext cx="5760640" cy="37856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Развивающая предметно-пространственная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среда, по ФГОС ДО -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это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определенное пространство, организованно оформленное и предметно-насыщенное, приспособленное для удовлетворения потребностей ребенка в познании, общении, физическом и духовном развитии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в целом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教育3_01.png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285860"/>
          </a:xfrm>
        </p:spPr>
      </p:pic>
      <p:sp>
        <p:nvSpPr>
          <p:cNvPr id="6" name="矩形 5"/>
          <p:cNvSpPr/>
          <p:nvPr/>
        </p:nvSpPr>
        <p:spPr>
          <a:xfrm>
            <a:off x="225934" y="214290"/>
            <a:ext cx="5988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РППС обеспечивает:</a:t>
            </a:r>
            <a:endParaRPr lang="zh-CN" alt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225934" y="1628800"/>
          <a:ext cx="8810562" cy="4861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教育3_01.png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1"/>
            <a:ext cx="9144000" cy="1414619"/>
          </a:xfrm>
        </p:spPr>
      </p:pic>
      <p:sp>
        <p:nvSpPr>
          <p:cNvPr id="6" name="矩形 5"/>
          <p:cNvSpPr/>
          <p:nvPr/>
        </p:nvSpPr>
        <p:spPr>
          <a:xfrm>
            <a:off x="127814" y="0"/>
            <a:ext cx="90161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Требования ФГОС ДО к развивающей </a:t>
            </a:r>
            <a:br>
              <a:rPr lang="ru-RU" altLang="zh-CN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предметно-пространственной среде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323528" y="1714488"/>
          <a:ext cx="871296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53552" y="1092376"/>
            <a:ext cx="3604596" cy="60755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РППС </a:t>
            </a:r>
            <a:r>
              <a:rPr lang="ru-RU" sz="2000" dirty="0" smtClean="0"/>
              <a:t>соответствует возрастным возможностям </a:t>
            </a:r>
            <a:r>
              <a:rPr lang="ru-RU" sz="2000" dirty="0"/>
              <a:t>детей и содержанию </a:t>
            </a:r>
            <a:r>
              <a:rPr lang="ru-RU" sz="2000" dirty="0" smtClean="0"/>
              <a:t>программы; оснащена </a:t>
            </a:r>
            <a:r>
              <a:rPr lang="ru-RU" sz="2000" dirty="0"/>
              <a:t>средствами </a:t>
            </a:r>
            <a:br>
              <a:rPr lang="ru-RU" sz="2000" dirty="0" smtClean="0"/>
            </a:br>
            <a:r>
              <a:rPr lang="ru-RU" sz="2000" dirty="0" smtClean="0"/>
              <a:t>обучения и </a:t>
            </a:r>
            <a:br>
              <a:rPr lang="en-US" sz="2000" dirty="0" smtClean="0"/>
            </a:br>
            <a:r>
              <a:rPr lang="ru-RU" sz="2000" dirty="0" smtClean="0"/>
              <a:t>воспитания, соответствующими </a:t>
            </a:r>
            <a:r>
              <a:rPr lang="ru-RU" sz="2000" dirty="0"/>
              <a:t>материалами, </a:t>
            </a:r>
            <a:br>
              <a:rPr lang="en-US" sz="2000" dirty="0" smtClean="0"/>
            </a:br>
            <a:r>
              <a:rPr lang="ru-RU" sz="2000" dirty="0" smtClean="0"/>
              <a:t>в т. ч. </a:t>
            </a:r>
            <a:br>
              <a:rPr lang="en-US" sz="2000" dirty="0" smtClean="0"/>
            </a:br>
            <a:r>
              <a:rPr lang="ru-RU" sz="2000" dirty="0" smtClean="0"/>
              <a:t>техническим, </a:t>
            </a:r>
            <a:br>
              <a:rPr lang="en-US" sz="2000" dirty="0" smtClean="0"/>
            </a:br>
            <a:r>
              <a:rPr lang="ru-RU" sz="2000" dirty="0" smtClean="0"/>
              <a:t>игровым</a:t>
            </a:r>
            <a:r>
              <a:rPr lang="ru-RU" sz="2000" dirty="0"/>
              <a:t>, </a:t>
            </a:r>
            <a:br>
              <a:rPr lang="en-US" sz="2000" dirty="0" smtClean="0"/>
            </a:br>
            <a:r>
              <a:rPr lang="ru-RU" sz="2000" dirty="0" smtClean="0"/>
              <a:t>расходным </a:t>
            </a:r>
            <a:br>
              <a:rPr lang="ru-RU" sz="2000" dirty="0" smtClean="0"/>
            </a:br>
            <a:r>
              <a:rPr lang="ru-RU" sz="2000" dirty="0" smtClean="0"/>
              <a:t>оборудованием</a:t>
            </a:r>
            <a:r>
              <a:rPr lang="ru-RU" sz="2000" dirty="0"/>
              <a:t>, </a:t>
            </a:r>
            <a:br>
              <a:rPr lang="ru-RU" sz="2000" dirty="0" smtClean="0"/>
            </a:br>
            <a:r>
              <a:rPr lang="ru-RU" sz="2000" dirty="0" smtClean="0"/>
              <a:t>инвентарем, в </a:t>
            </a:r>
            <a:br>
              <a:rPr lang="ru-RU" sz="2000" dirty="0" smtClean="0"/>
            </a:br>
            <a:r>
              <a:rPr lang="ru-RU" sz="2000" dirty="0" smtClean="0"/>
              <a:t>соответствии </a:t>
            </a:r>
            <a:r>
              <a:rPr lang="ru-RU" sz="2000" dirty="0"/>
              <a:t>со </a:t>
            </a:r>
            <a:br>
              <a:rPr lang="ru-RU" sz="2000" dirty="0"/>
            </a:br>
            <a:r>
              <a:rPr lang="ru-RU" sz="2000" dirty="0" smtClean="0"/>
              <a:t>спецификой </a:t>
            </a:r>
            <a:br>
              <a:rPr lang="ru-RU" sz="2000" dirty="0" smtClean="0"/>
            </a:br>
            <a:r>
              <a:rPr lang="ru-RU" sz="2000" dirty="0" smtClean="0"/>
              <a:t>программы</a:t>
            </a:r>
            <a:endParaRPr lang="ru-RU" sz="2000" dirty="0" smtClean="0"/>
          </a:p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altLang="zh-CN" sz="2400" dirty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265728"/>
            <a:ext cx="3384376" cy="741324"/>
            <a:chOff x="435648" y="44778"/>
            <a:chExt cx="6454958" cy="47232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648" y="44778"/>
              <a:ext cx="6454958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58705" y="67835"/>
              <a:ext cx="6408844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kern="1200" dirty="0" smtClean="0"/>
                <a:t>СОДЕРЖАТЕЛЬНАЯ НАСЫЩЕННОСТЬ СРЕДЫ</a:t>
              </a:r>
              <a:endParaRPr lang="zh-CN" altLang="en-US" sz="2000" b="1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2738" y="1248464"/>
            <a:ext cx="3024090" cy="226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841668" y="1248464"/>
            <a:ext cx="1837550" cy="22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445145" y="3826738"/>
            <a:ext cx="2667273" cy="266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https://i.pinimg.com/originals/2a/3a/21/2a3a210666de1f8bcb8b93f02a350697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2555776" y="2118365"/>
            <a:ext cx="1194132" cy="139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Муниципальное дошкольное образовательное учреждение детский сад общеразвивающего вида 136 &quot;Полянка&quot; :: Фотоальбо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2610" y="3826738"/>
            <a:ext cx="3584218" cy="268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85550" y="1268760"/>
            <a:ext cx="3628736" cy="56323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для </a:t>
            </a:r>
            <a:r>
              <a:rPr lang="ru-RU" sz="2000" dirty="0"/>
              <a:t>воспитанников, </a:t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том числе детей с </a:t>
            </a:r>
            <a:r>
              <a:rPr lang="ru-RU" sz="2000" dirty="0" smtClean="0"/>
              <a:t>ограниченными возможностями здоровья, и </a:t>
            </a:r>
            <a:r>
              <a:rPr lang="ru-RU" sz="2000" dirty="0"/>
              <a:t>детей-инвалидов, всех помещений, где осуществляется образовательная деятельность; </a:t>
            </a:r>
            <a:br>
              <a:rPr lang="ru-RU" sz="2000" dirty="0" smtClean="0"/>
            </a:br>
            <a:r>
              <a:rPr lang="ru-RU" sz="2000" dirty="0" smtClean="0"/>
              <a:t>свободный </a:t>
            </a:r>
            <a:r>
              <a:rPr lang="ru-RU" sz="2000" dirty="0"/>
              <a:t>доступ детей, </a:t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детей с ОВЗ, </a:t>
            </a:r>
            <a:r>
              <a:rPr lang="ru-RU" sz="2000" dirty="0"/>
              <a:t>к играм, игрушкам, материалам, пособиям, обеспечивающим все основные виды детской активности; </a:t>
            </a:r>
            <a:r>
              <a:rPr lang="ru-RU" sz="2000" dirty="0" smtClean="0"/>
              <a:t>исправность </a:t>
            </a:r>
            <a:br>
              <a:rPr lang="en-US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сохранность </a:t>
            </a:r>
            <a:r>
              <a:rPr lang="ru-RU" sz="2000" dirty="0" smtClean="0"/>
              <a:t>материалов</a:t>
            </a:r>
            <a:br>
              <a:rPr lang="en-US" sz="2000" dirty="0" smtClean="0"/>
            </a:br>
            <a:r>
              <a:rPr lang="ru-RU" sz="2000" dirty="0" smtClean="0"/>
              <a:t>и оборудования</a:t>
            </a:r>
            <a:endParaRPr lang="en-US" altLang="zh-CN" sz="2400" dirty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18072" y="299586"/>
            <a:ext cx="3451272" cy="705192"/>
            <a:chOff x="435648" y="770538"/>
            <a:chExt cx="6243076" cy="4723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5648" y="770538"/>
              <a:ext cx="6243076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5"/>
                <a:lumOff val="-548"/>
                <a:alphaOff val="0"/>
              </a:schemeClr>
            </a:fillRef>
            <a:effectRef idx="2">
              <a:schemeClr val="accent3">
                <a:hueOff val="2250053"/>
                <a:satOff val="-3375"/>
                <a:lumOff val="-5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58705" y="793595"/>
              <a:ext cx="619696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b="1" kern="1200" dirty="0" smtClean="0"/>
                <a:t>ДОСТУПНОСТЬ СРЕДЫ </a:t>
              </a:r>
              <a:endParaRPr lang="zh-CN" altLang="en-US" sz="2400" b="1" kern="12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3766" y="3823047"/>
            <a:ext cx="3454280" cy="259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02954" y="3836998"/>
            <a:ext cx="1629627" cy="2566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268760"/>
            <a:ext cx="1728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766" y="1268760"/>
            <a:ext cx="345428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s://avatars.mds.yandex.net/get-pdb/2080369/8a59303d-a478-4716-9183-23599bcc0f0a/s1200?webp=false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 rot="21000120">
            <a:off x="2431987" y="2876611"/>
            <a:ext cx="1580524" cy="115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81294" y="919398"/>
            <a:ext cx="4891133" cy="56938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наличие </a:t>
            </a:r>
            <a:r>
              <a:rPr lang="ru-RU" sz="2000" dirty="0" smtClean="0"/>
              <a:t>различных </a:t>
            </a:r>
            <a:r>
              <a:rPr lang="ru-RU" sz="2000" dirty="0"/>
              <a:t>пространств (для игры, конструирования, уединения и пр.), </a:t>
            </a:r>
            <a:r>
              <a:rPr lang="ru-RU" sz="2000" dirty="0" smtClean="0"/>
              <a:t>разнообразных </a:t>
            </a:r>
            <a:br>
              <a:rPr lang="en-US" sz="2000" dirty="0" smtClean="0"/>
            </a:br>
            <a:r>
              <a:rPr lang="ru-RU" sz="2000" dirty="0" smtClean="0"/>
              <a:t>материалов</a:t>
            </a:r>
            <a:r>
              <a:rPr lang="ru-RU" sz="2000" dirty="0"/>
              <a:t>, игр, </a:t>
            </a:r>
            <a:br>
              <a:rPr lang="en-US" sz="2000" dirty="0" smtClean="0"/>
            </a:br>
            <a:r>
              <a:rPr lang="ru-RU" sz="2000" dirty="0" smtClean="0"/>
              <a:t>игрушек </a:t>
            </a:r>
            <a:r>
              <a:rPr lang="ru-RU" sz="2000" dirty="0"/>
              <a:t>и </a:t>
            </a:r>
            <a:r>
              <a:rPr lang="ru-RU" sz="2000" dirty="0" smtClean="0"/>
              <a:t>оборудования</a:t>
            </a:r>
            <a:r>
              <a:rPr lang="ru-RU" sz="2000" dirty="0"/>
              <a:t>, </a:t>
            </a:r>
            <a:br>
              <a:rPr lang="en-US" sz="2000" dirty="0" smtClean="0"/>
            </a:br>
            <a:r>
              <a:rPr lang="ru-RU" sz="2000" dirty="0" smtClean="0"/>
              <a:t>обеспечивающих </a:t>
            </a:r>
            <a:br>
              <a:rPr lang="en-US" sz="2000" dirty="0" smtClean="0"/>
            </a:br>
            <a:r>
              <a:rPr lang="ru-RU" sz="2000" dirty="0" smtClean="0"/>
              <a:t>свободный </a:t>
            </a:r>
            <a:r>
              <a:rPr lang="ru-RU" sz="2000" dirty="0"/>
              <a:t>выбор </a:t>
            </a:r>
            <a:br>
              <a:rPr lang="en-US" sz="2000" dirty="0" smtClean="0"/>
            </a:br>
            <a:r>
              <a:rPr lang="ru-RU" sz="2000" dirty="0" smtClean="0"/>
              <a:t>детей</a:t>
            </a:r>
            <a:r>
              <a:rPr lang="ru-RU" sz="2000" dirty="0"/>
              <a:t>; </a:t>
            </a:r>
            <a:endParaRPr lang="ru-RU" sz="2000" dirty="0" smtClean="0"/>
          </a:p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периодическая </a:t>
            </a:r>
            <a:br>
              <a:rPr lang="en-US" sz="2000" dirty="0" smtClean="0"/>
            </a:br>
            <a:r>
              <a:rPr lang="ru-RU" sz="2000" dirty="0" smtClean="0"/>
              <a:t>сменяемость </a:t>
            </a:r>
            <a:br>
              <a:rPr lang="en-US" sz="2000" dirty="0" smtClean="0"/>
            </a:br>
            <a:r>
              <a:rPr lang="ru-RU" sz="2000" dirty="0" smtClean="0"/>
              <a:t>игрового</a:t>
            </a:r>
            <a:r>
              <a:rPr lang="en-US" sz="2000" dirty="0"/>
              <a:t> </a:t>
            </a:r>
            <a:r>
              <a:rPr lang="ru-RU" sz="2000" dirty="0" smtClean="0"/>
              <a:t>материала</a:t>
            </a:r>
            <a:r>
              <a:rPr lang="ru-RU" sz="2000" dirty="0"/>
              <a:t>, </a:t>
            </a:r>
            <a:br>
              <a:rPr lang="en-US" sz="2000" dirty="0" smtClean="0"/>
            </a:br>
            <a:r>
              <a:rPr lang="ru-RU" sz="2000" dirty="0" smtClean="0"/>
              <a:t>появление новых </a:t>
            </a:r>
            <a:br>
              <a:rPr lang="en-US" sz="2000" dirty="0" smtClean="0"/>
            </a:br>
            <a:r>
              <a:rPr lang="ru-RU" sz="2000" dirty="0" smtClean="0"/>
              <a:t>предметов</a:t>
            </a:r>
            <a:r>
              <a:rPr lang="ru-RU" sz="2000" dirty="0"/>
              <a:t>, </a:t>
            </a:r>
            <a:br>
              <a:rPr lang="en-US" sz="2000" dirty="0" smtClean="0"/>
            </a:br>
            <a:r>
              <a:rPr lang="ru-RU" sz="2000" dirty="0" smtClean="0"/>
              <a:t>стимулирующих </a:t>
            </a:r>
            <a:br>
              <a:rPr lang="en-US" sz="2000" dirty="0" smtClean="0"/>
            </a:br>
            <a:r>
              <a:rPr lang="ru-RU" sz="2000" dirty="0" smtClean="0"/>
              <a:t>двигательную</a:t>
            </a:r>
            <a:r>
              <a:rPr lang="ru-RU" sz="2000" dirty="0"/>
              <a:t>, </a:t>
            </a:r>
            <a:br>
              <a:rPr lang="en-US" sz="2000" dirty="0" smtClean="0"/>
            </a:br>
            <a:r>
              <a:rPr lang="ru-RU" sz="2000" dirty="0" smtClean="0"/>
              <a:t>познавательную </a:t>
            </a:r>
            <a:r>
              <a:rPr lang="ru-RU" sz="2000" dirty="0"/>
              <a:t>и </a:t>
            </a:r>
            <a:br>
              <a:rPr lang="en-US" sz="2000" dirty="0" smtClean="0"/>
            </a:br>
            <a:r>
              <a:rPr lang="ru-RU" sz="2000" dirty="0" smtClean="0"/>
              <a:t>исследовательскую </a:t>
            </a:r>
            <a:br>
              <a:rPr lang="en-US" sz="2000" dirty="0" smtClean="0"/>
            </a:br>
            <a:r>
              <a:rPr lang="ru-RU" sz="2000" dirty="0" smtClean="0"/>
              <a:t>активность </a:t>
            </a:r>
            <a:r>
              <a:rPr lang="ru-RU" sz="2000" dirty="0"/>
              <a:t>детей</a:t>
            </a:r>
            <a:endParaRPr lang="en-US" altLang="zh-CN" sz="2400" dirty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79512" y="188640"/>
            <a:ext cx="3987518" cy="719540"/>
            <a:chOff x="435648" y="1496298"/>
            <a:chExt cx="6243076" cy="47232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35648" y="1496298"/>
              <a:ext cx="6243076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1"/>
                <a:lumOff val="-1097"/>
                <a:alphaOff val="0"/>
              </a:schemeClr>
            </a:fillRef>
            <a:effectRef idx="2">
              <a:schemeClr val="accent3">
                <a:hueOff val="4500106"/>
                <a:satOff val="-6751"/>
                <a:lumOff val="-10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458705" y="1519355"/>
              <a:ext cx="619696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b="1" kern="1200" dirty="0" smtClean="0"/>
                <a:t>ВАРИАТИВНОСТЬ СРЕДЫ </a:t>
              </a:r>
              <a:endParaRPr lang="zh-CN" altLang="en-US" sz="2400" b="1" kern="12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70039" y="4313155"/>
            <a:ext cx="2236837" cy="224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User\Desktop\ира защита\IMG-20200117-WA0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4365104"/>
            <a:ext cx="2929181" cy="219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User\Desktop\ира защита\IMG-20200117-WA0020.jpg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3299972" y="1772816"/>
            <a:ext cx="2023901" cy="241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User\Desktop\ира защита\IMG-20200117-WA0010.jpg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7094408" y="1772816"/>
            <a:ext cx="1712468" cy="241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https://vitebsk.e-mogilev.by/gimages/1800000/1726977.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7429" y="2877222"/>
            <a:ext cx="1743423" cy="131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99250" y="955455"/>
            <a:ext cx="4194610" cy="56938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дает возможность разнообразного </a:t>
            </a:r>
            <a:r>
              <a:rPr lang="ru-RU" sz="2000" dirty="0"/>
              <a:t>использования различных составляющих предметной среды, </a:t>
            </a:r>
            <a:r>
              <a:rPr lang="ru-RU" sz="2000" dirty="0" smtClean="0"/>
              <a:t>- детской </a:t>
            </a:r>
            <a:r>
              <a:rPr lang="ru-RU" sz="2000" dirty="0"/>
              <a:t>мебели, </a:t>
            </a:r>
            <a:r>
              <a:rPr lang="ru-RU" sz="2000" dirty="0" smtClean="0"/>
              <a:t>мягких модулей</a:t>
            </a:r>
            <a:r>
              <a:rPr lang="ru-RU" sz="2000" dirty="0"/>
              <a:t>, </a:t>
            </a:r>
            <a:r>
              <a:rPr lang="ru-RU" sz="2000" dirty="0" smtClean="0"/>
              <a:t>ширм</a:t>
            </a:r>
            <a:endParaRPr lang="ru-RU" sz="2000" dirty="0" smtClean="0"/>
          </a:p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наличие полифункциональных,</a:t>
            </a:r>
            <a:r>
              <a:rPr lang="ru-RU" sz="2000" dirty="0"/>
              <a:t> </a:t>
            </a:r>
            <a:r>
              <a:rPr lang="ru-RU" sz="2000" dirty="0" smtClean="0"/>
              <a:t>не </a:t>
            </a:r>
            <a:r>
              <a:rPr lang="ru-RU" sz="2000" dirty="0"/>
              <a:t>обладающих </a:t>
            </a:r>
            <a:r>
              <a:rPr lang="ru-RU" sz="2000" dirty="0" smtClean="0"/>
              <a:t>жестко закрепленным</a:t>
            </a:r>
            <a:r>
              <a:rPr lang="ru-RU" sz="2000" dirty="0"/>
              <a:t> </a:t>
            </a:r>
            <a:r>
              <a:rPr lang="ru-RU" sz="2000" dirty="0" smtClean="0"/>
              <a:t>способом </a:t>
            </a:r>
            <a:br>
              <a:rPr lang="ru-RU" sz="2000" dirty="0" smtClean="0"/>
            </a:br>
            <a:r>
              <a:rPr lang="ru-RU" sz="2000" dirty="0" smtClean="0"/>
              <a:t>употребления, </a:t>
            </a:r>
            <a:br>
              <a:rPr lang="ru-RU" sz="2000" dirty="0" smtClean="0"/>
            </a:br>
            <a:r>
              <a:rPr lang="ru-RU" sz="2000" dirty="0" smtClean="0"/>
              <a:t>предметов</a:t>
            </a:r>
            <a:r>
              <a:rPr lang="ru-RU" sz="2000" dirty="0"/>
              <a:t>, 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</a:t>
            </a:r>
            <a:br>
              <a:rPr lang="ru-RU" sz="2000" dirty="0" smtClean="0"/>
            </a:br>
            <a:r>
              <a:rPr lang="ru-RU" sz="2000" dirty="0" smtClean="0"/>
              <a:t>природных материалов</a:t>
            </a:r>
            <a:r>
              <a:rPr lang="ru-RU" sz="2000" dirty="0"/>
              <a:t>, </a:t>
            </a:r>
            <a:br>
              <a:rPr lang="ru-RU" sz="2000" dirty="0" smtClean="0"/>
            </a:br>
            <a:r>
              <a:rPr lang="ru-RU" sz="2000" dirty="0" smtClean="0"/>
              <a:t>пригодных </a:t>
            </a:r>
            <a:r>
              <a:rPr lang="ru-RU" sz="2000" dirty="0"/>
              <a:t>для </a:t>
            </a:r>
            <a:br>
              <a:rPr lang="ru-RU" sz="2000" dirty="0" smtClean="0"/>
            </a:br>
            <a:r>
              <a:rPr lang="ru-RU" sz="2000" dirty="0" smtClean="0"/>
              <a:t>использования </a:t>
            </a:r>
            <a:r>
              <a:rPr lang="ru-RU" sz="2000" dirty="0"/>
              <a:t>в </a:t>
            </a:r>
            <a:br>
              <a:rPr lang="ru-RU" sz="2000" dirty="0" smtClean="0"/>
            </a:br>
            <a:r>
              <a:rPr lang="ru-RU" sz="2000" dirty="0" smtClean="0"/>
              <a:t>разных </a:t>
            </a:r>
            <a:r>
              <a:rPr lang="ru-RU" sz="2000" dirty="0"/>
              <a:t>видах </a:t>
            </a:r>
            <a:r>
              <a:rPr lang="ru-RU" sz="2000" dirty="0" smtClean="0"/>
              <a:t>детской</a:t>
            </a:r>
            <a:br>
              <a:rPr lang="ru-RU" sz="2000" dirty="0" smtClean="0"/>
            </a:br>
            <a:r>
              <a:rPr lang="ru-RU" sz="2000" dirty="0" smtClean="0"/>
              <a:t>активности </a:t>
            </a:r>
            <a:r>
              <a:rPr lang="ru-RU" sz="2000" dirty="0"/>
              <a:t>(в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в </a:t>
            </a:r>
            <a:br>
              <a:rPr lang="ru-RU" sz="2000" dirty="0" smtClean="0"/>
            </a:br>
            <a:r>
              <a:rPr lang="ru-RU" sz="2000" dirty="0" smtClean="0"/>
              <a:t>качестве </a:t>
            </a:r>
            <a:r>
              <a:rPr lang="ru-RU" sz="2000" dirty="0"/>
              <a:t>предметов-заместителей в </a:t>
            </a:r>
            <a:br>
              <a:rPr lang="ru-RU" sz="2000" dirty="0" smtClean="0"/>
            </a:br>
            <a:r>
              <a:rPr lang="ru-RU" sz="2000" dirty="0" smtClean="0"/>
              <a:t>детской </a:t>
            </a:r>
            <a:r>
              <a:rPr lang="ru-RU" sz="2000" dirty="0"/>
              <a:t>игре</a:t>
            </a:r>
            <a:r>
              <a:rPr lang="ru-RU" sz="2000" dirty="0" smtClean="0"/>
              <a:t>)</a:t>
            </a:r>
            <a:endParaRPr lang="en-US" altLang="zh-CN" sz="2400" dirty="0">
              <a:ea typeface="SimSun" panose="02010600030101010101" pitchFamily="2" charset="-122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23528" y="151841"/>
            <a:ext cx="4176464" cy="803614"/>
            <a:chOff x="435648" y="2222058"/>
            <a:chExt cx="6196784" cy="4723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5648" y="2222058"/>
              <a:ext cx="6196784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7"/>
                <a:lumOff val="-1646"/>
                <a:alphaOff val="0"/>
              </a:schemeClr>
            </a:fillRef>
            <a:effectRef idx="2">
              <a:schemeClr val="accent3">
                <a:hueOff val="6750158"/>
                <a:satOff val="-10127"/>
                <a:lumOff val="-16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58705" y="2245115"/>
              <a:ext cx="6150670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ПОЛИФУНКЦИОНАЛЬНОСТЬ МАТЕРИАЛОВ</a:t>
              </a:r>
              <a:endParaRPr lang="zh-CN" altLang="en-US" sz="2400" kern="12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/>
          <a:srcRect l="-2807" b="-833"/>
          <a:stretch>
            <a:fillRect/>
          </a:stretch>
        </p:blipFill>
        <p:spPr>
          <a:xfrm>
            <a:off x="4605865" y="553648"/>
            <a:ext cx="2472078" cy="185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ира защита\работа с ро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4616937"/>
            <a:ext cx="2367343" cy="177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\Desktop\ира защита\IMG-20200117-WA00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154" y="4581128"/>
            <a:ext cx="3286006" cy="1846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52313" y="2568911"/>
            <a:ext cx="2044023" cy="185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https://avatars.mds.yandex.net/get-pdb/911433/e73898f9-8e5e-4dd3-8899-931a02a884f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3817" y="764704"/>
            <a:ext cx="1897409" cy="189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i4.stat01.com/2/1332/113317363/a35910/myagkie-moduli.jpg?lc=155593607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0771" y="3197631"/>
            <a:ext cx="2417647" cy="135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s://static4.depositphotos.com/1000571/300/i/950/depositphotos_3000619-stock-photo-cones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 bwMode="auto">
          <a:xfrm>
            <a:off x="7677649" y="3284984"/>
            <a:ext cx="1187307" cy="1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4"/>
          <p:cNvSpPr txBox="1"/>
          <p:nvPr/>
        </p:nvSpPr>
        <p:spPr>
          <a:xfrm>
            <a:off x="24305" y="1298044"/>
            <a:ext cx="3806200" cy="53860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соответствие </a:t>
            </a:r>
            <a:r>
              <a:rPr lang="ru-RU" sz="2000" dirty="0"/>
              <a:t>всех </a:t>
            </a:r>
            <a:r>
              <a:rPr lang="ru-RU" sz="2000" dirty="0" smtClean="0"/>
              <a:t>ее </a:t>
            </a:r>
            <a:r>
              <a:rPr lang="ru-RU" sz="2000" dirty="0"/>
              <a:t>элементов </a:t>
            </a:r>
            <a:r>
              <a:rPr lang="ru-RU" sz="2000" dirty="0" smtClean="0"/>
              <a:t>требованиям </a:t>
            </a:r>
            <a:br>
              <a:rPr lang="ru-RU" sz="2000" dirty="0" smtClean="0"/>
            </a:br>
            <a:r>
              <a:rPr lang="ru-RU" sz="2000" dirty="0" smtClean="0"/>
              <a:t>по обеспечению </a:t>
            </a:r>
            <a:br>
              <a:rPr lang="ru-RU" sz="2000" dirty="0" smtClean="0"/>
            </a:br>
            <a:r>
              <a:rPr lang="ru-RU" sz="2000" dirty="0" smtClean="0"/>
              <a:t>надежности </a:t>
            </a:r>
            <a:r>
              <a:rPr lang="ru-RU" sz="2000" dirty="0"/>
              <a:t>и </a:t>
            </a:r>
            <a:br>
              <a:rPr lang="ru-RU" sz="2000" dirty="0" smtClean="0"/>
            </a:br>
            <a:r>
              <a:rPr lang="ru-RU" sz="2000" dirty="0" smtClean="0"/>
              <a:t>безопасности </a:t>
            </a:r>
            <a:r>
              <a:rPr lang="ru-RU" sz="2000" dirty="0"/>
              <a:t>их </a:t>
            </a:r>
            <a:r>
              <a:rPr lang="ru-RU" sz="2000" dirty="0" smtClean="0"/>
              <a:t>использования;</a:t>
            </a:r>
            <a:endParaRPr lang="ru-RU" sz="2000" dirty="0" smtClean="0"/>
          </a:p>
          <a:p>
            <a:pPr marL="342900" lvl="1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безопасные </a:t>
            </a:r>
            <a:br>
              <a:rPr lang="ru-RU" sz="2000" dirty="0" smtClean="0"/>
            </a:br>
            <a:r>
              <a:rPr lang="ru-RU" sz="2000" dirty="0" smtClean="0"/>
              <a:t>средства обучения </a:t>
            </a:r>
            <a:br>
              <a:rPr lang="ru-RU" sz="2000" dirty="0" smtClean="0"/>
            </a:br>
            <a:r>
              <a:rPr lang="ru-RU" sz="2000" dirty="0" smtClean="0"/>
              <a:t>детей, </a:t>
            </a:r>
            <a:r>
              <a:rPr lang="ru-RU" sz="2000" dirty="0"/>
              <a:t>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технические</a:t>
            </a:r>
            <a:r>
              <a:rPr lang="ru-RU" sz="2000" dirty="0"/>
              <a:t>, </a:t>
            </a:r>
            <a:br>
              <a:rPr lang="ru-RU" sz="2000" dirty="0" smtClean="0"/>
            </a:br>
            <a:r>
              <a:rPr lang="ru-RU" sz="2000" dirty="0" smtClean="0"/>
              <a:t>игровое оборудование</a:t>
            </a:r>
            <a:r>
              <a:rPr lang="ru-RU" sz="2000" dirty="0"/>
              <a:t>, </a:t>
            </a:r>
            <a:br>
              <a:rPr lang="ru-RU" sz="2000" dirty="0" smtClean="0"/>
            </a:br>
            <a:r>
              <a:rPr lang="ru-RU" sz="2000" dirty="0" smtClean="0"/>
              <a:t>инвентарь</a:t>
            </a:r>
            <a:r>
              <a:rPr lang="ru-RU" sz="2000" dirty="0"/>
              <a:t>, </a:t>
            </a:r>
            <a:br>
              <a:rPr lang="ru-RU" sz="2000" dirty="0" smtClean="0"/>
            </a:br>
            <a:r>
              <a:rPr lang="ru-RU" sz="2000" dirty="0" smtClean="0"/>
              <a:t>соответствующие </a:t>
            </a:r>
            <a:br>
              <a:rPr lang="ru-RU" sz="2000" dirty="0"/>
            </a:br>
            <a:r>
              <a:rPr lang="ru-RU" sz="2000" dirty="0"/>
              <a:t>материалы (в </a:t>
            </a:r>
            <a:r>
              <a:rPr lang="ru-RU" sz="2000" dirty="0" err="1"/>
              <a:t>т.ч</a:t>
            </a:r>
            <a:r>
              <a:rPr lang="ru-RU" sz="2000" dirty="0"/>
              <a:t>. </a:t>
            </a:r>
            <a:br>
              <a:rPr lang="ru-RU" sz="2000" dirty="0"/>
            </a:br>
            <a:r>
              <a:rPr lang="ru-RU" sz="2000" dirty="0"/>
              <a:t>расходные), </a:t>
            </a:r>
            <a:br>
              <a:rPr lang="ru-RU" sz="2000" dirty="0" smtClean="0"/>
            </a:br>
            <a:r>
              <a:rPr lang="ru-RU" sz="2000" dirty="0" smtClean="0"/>
              <a:t>необходимые </a:t>
            </a:r>
            <a:r>
              <a:rPr lang="ru-RU" sz="2000" dirty="0"/>
              <a:t>для реализации </a:t>
            </a:r>
            <a:br>
              <a:rPr lang="ru-RU" sz="2000" dirty="0" smtClean="0"/>
            </a:br>
            <a:r>
              <a:rPr lang="ru-RU" sz="2000" dirty="0" smtClean="0"/>
              <a:t>программы</a:t>
            </a:r>
            <a:endParaRPr lang="en-US" altLang="zh-CN" sz="2400" dirty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06825" y="249657"/>
            <a:ext cx="4509191" cy="899931"/>
            <a:chOff x="414801" y="2947818"/>
            <a:chExt cx="8296030" cy="47232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14801" y="2947818"/>
              <a:ext cx="8296030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3"/>
                <a:lumOff val="-2195"/>
                <a:alphaOff val="0"/>
              </a:schemeClr>
            </a:fillRef>
            <a:effectRef idx="2">
              <a:schemeClr val="accent3">
                <a:hueOff val="9000211"/>
                <a:satOff val="-13503"/>
                <a:lumOff val="-2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437858" y="2970875"/>
              <a:ext cx="8249916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531" tIns="0" rIns="230531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400" kern="1200" dirty="0" smtClean="0"/>
                <a:t>БЕЗОПАСНОСТЬ ПРЕДМЕТНО – </a:t>
              </a:r>
              <a:br>
                <a:rPr lang="ru-RU" altLang="zh-CN" sz="2400" kern="1200" dirty="0" smtClean="0"/>
              </a:br>
              <a:r>
                <a:rPr lang="ru-RU" altLang="zh-CN" sz="2400" kern="1200" dirty="0" smtClean="0"/>
                <a:t>ПРОСТРАНСТВЕННОЙ СРЕДЫ</a:t>
              </a:r>
              <a:endParaRPr lang="zh-CN" altLang="en-US" sz="2400" kern="12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348165" y="4575960"/>
            <a:ext cx="1316430" cy="194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1574125"/>
            <a:ext cx="2565716" cy="1928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5813778" y="4149080"/>
            <a:ext cx="3125632" cy="2375733"/>
          </a:xfrm>
          <a:prstGeom prst="rect">
            <a:avLst/>
          </a:prstGeom>
          <a:ln w="76200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2677" y="1574125"/>
            <a:ext cx="3118521" cy="233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3517172" y="2404352"/>
            <a:ext cx="2372622" cy="2171609"/>
            <a:chOff x="5109159" y="1180489"/>
            <a:chExt cx="2372622" cy="2171609"/>
          </a:xfrm>
        </p:grpSpPr>
        <p:pic>
          <p:nvPicPr>
            <p:cNvPr id="20" name="Picture 4" descr="https://cdn130.picsart.com/27257328101621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10490" y="1180489"/>
              <a:ext cx="1077734" cy="2167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static.yamart.ru/listpreview/images/82/ca/82ca3c3fcef88b8e3ecb75c8a7af27b1.jpg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 bwMode="auto">
            <a:xfrm>
              <a:off x="6372200" y="1831162"/>
              <a:ext cx="1109581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s://static.yamart.ru/listpreview/images/82/ca/82ca3c3fcef88b8e3ecb75c8a7af27b1.jpg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 bwMode="auto">
            <a:xfrm>
              <a:off x="5109159" y="1839930"/>
              <a:ext cx="554791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www.4tone.pro/upload/iblock/705/7053e543612322ce910ad20cb32a385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25248" y="4575961"/>
            <a:ext cx="1394456" cy="194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E36C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Education-5</Template>
  <TotalTime>0</TotalTime>
  <Words>2828</Words>
  <Application>WPS Presentation</Application>
  <PresentationFormat>Экран (4:3)</PresentationFormat>
  <Paragraphs>69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Times New Roman</vt:lpstr>
      <vt:lpstr>Microsoft YaHei</vt:lpstr>
      <vt:lpstr/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Вадим и Света</cp:lastModifiedBy>
  <cp:revision>88</cp:revision>
  <dcterms:created xsi:type="dcterms:W3CDTF">2020-03-27T09:39:00Z</dcterms:created>
  <dcterms:modified xsi:type="dcterms:W3CDTF">2020-04-17T04:59:14Z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