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58E5-4F80-4984-AC5F-E9B8A83E8F9C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F1F8-1E14-4503-86B4-74DEA34297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58E5-4F80-4984-AC5F-E9B8A83E8F9C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F1F8-1E14-4503-86B4-74DEA34297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58E5-4F80-4984-AC5F-E9B8A83E8F9C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F1F8-1E14-4503-86B4-74DEA342972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58E5-4F80-4984-AC5F-E9B8A83E8F9C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F1F8-1E14-4503-86B4-74DEA342972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58E5-4F80-4984-AC5F-E9B8A83E8F9C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F1F8-1E14-4503-86B4-74DEA34297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58E5-4F80-4984-AC5F-E9B8A83E8F9C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F1F8-1E14-4503-86B4-74DEA342972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58E5-4F80-4984-AC5F-E9B8A83E8F9C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F1F8-1E14-4503-86B4-74DEA34297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58E5-4F80-4984-AC5F-E9B8A83E8F9C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F1F8-1E14-4503-86B4-74DEA34297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58E5-4F80-4984-AC5F-E9B8A83E8F9C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F1F8-1E14-4503-86B4-74DEA34297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58E5-4F80-4984-AC5F-E9B8A83E8F9C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F1F8-1E14-4503-86B4-74DEA342972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58E5-4F80-4984-AC5F-E9B8A83E8F9C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F1F8-1E14-4503-86B4-74DEA342972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B2558E5-4F80-4984-AC5F-E9B8A83E8F9C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777F1F8-1E14-4503-86B4-74DEA342972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132036"/>
          </a:xfrm>
        </p:spPr>
        <p:txBody>
          <a:bodyPr/>
          <a:lstStyle/>
          <a:p>
            <a:r>
              <a:rPr lang="ru-RU" b="1" i="1" dirty="0" smtClean="0"/>
              <a:t>Развлечение в бассейне 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3645024"/>
            <a:ext cx="4744616" cy="223224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Воспитатель: </a:t>
            </a:r>
          </a:p>
          <a:p>
            <a:r>
              <a:rPr lang="ru-RU" sz="2800" b="1" dirty="0" smtClean="0"/>
              <a:t>Маврина И.Н.</a:t>
            </a:r>
          </a:p>
          <a:p>
            <a:r>
              <a:rPr lang="ru-RU" sz="2800" b="1" dirty="0" smtClean="0"/>
              <a:t>Группа №8 </a:t>
            </a:r>
          </a:p>
          <a:p>
            <a:r>
              <a:rPr lang="ru-RU" sz="2800" b="1" dirty="0" smtClean="0"/>
              <a:t>«Веснушки»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621562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2015</a:t>
            </a:r>
            <a:endParaRPr lang="ru-RU" sz="2400" dirty="0"/>
          </a:p>
        </p:txBody>
      </p:sp>
      <p:pic>
        <p:nvPicPr>
          <p:cNvPr id="3074" name="Picture 2" descr="http://www.selena-u.ru/photos/collections/%D1%80%D0%B0%D0%BA%D1%83%D1%88%D0%BA%D0%B0_965fb_l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18366">
            <a:off x="531213" y="3284905"/>
            <a:ext cx="51435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1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3744416" cy="28083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-182496"/>
            <a:ext cx="7571184" cy="2103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392996"/>
            <a:ext cx="4067944" cy="305095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39952" y="67881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В плавании немало стилей,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Как известно, может быть.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Надо, чтобы все решили,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Как дистанцию проплыть.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1532" y="3610424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Как же выглядит красиво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Плавать стилем баттерфляй!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Словно бабочка, игриво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Над волной легко порхай!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7" name="Picture 2" descr="http://s1.pic4you.ru/allimage/y2012/07-29/12216/229147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57226">
            <a:off x="3719377" y="2455955"/>
            <a:ext cx="1896934" cy="151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44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88640"/>
            <a:ext cx="2856317" cy="214223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-108012"/>
            <a:ext cx="822960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973885"/>
            <a:ext cx="3168352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4149080"/>
            <a:ext cx="3035829" cy="22768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50806" y="530527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Здесь нужно стараться и верить в себя, 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В воде ускоряться, сил не щадя, 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Спортивную злость в себе развивать, 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К победам стремиться и их достигать. 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Терпеть и бороться, о боли забыв, 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И </a:t>
            </a:r>
            <a:r>
              <a:rPr lang="ru-RU" sz="2800" dirty="0" smtClean="0">
                <a:solidFill>
                  <a:srgbClr val="7030A0"/>
                </a:solidFill>
              </a:rPr>
              <a:t>выиграть </a:t>
            </a:r>
            <a:r>
              <a:rPr lang="ru-RU" sz="2800" dirty="0">
                <a:solidFill>
                  <a:srgbClr val="7030A0"/>
                </a:solidFill>
              </a:rPr>
              <a:t>свой главный, важнейший заплыв. </a:t>
            </a:r>
          </a:p>
        </p:txBody>
      </p:sp>
    </p:spTree>
    <p:extLst>
      <p:ext uri="{BB962C8B-B14F-4D97-AF65-F5344CB8AC3E}">
        <p14:creationId xmlns:p14="http://schemas.microsoft.com/office/powerpoint/2010/main" val="40199931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9268"/>
            <a:ext cx="3168352" cy="23762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2103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80" y="4482567"/>
            <a:ext cx="2987824" cy="2240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67" y="2420888"/>
            <a:ext cx="3227851" cy="24208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928" y="4149080"/>
            <a:ext cx="3226544" cy="241990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060210" y="60965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800" dirty="0">
                <a:solidFill>
                  <a:srgbClr val="7030A0"/>
                </a:solidFill>
              </a:rPr>
              <a:t>Затих водоем - хоть картину пиши,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Шутливо шуршали в тиши камыши,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И там, где блестела вода как слюда,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Застыл поплавок — ни туда, ни </a:t>
            </a:r>
            <a:r>
              <a:rPr lang="ru-RU" sz="2800" dirty="0" smtClean="0">
                <a:solidFill>
                  <a:srgbClr val="7030A0"/>
                </a:solidFill>
              </a:rPr>
              <a:t>сюда…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9" name="Picture 2" descr="http://s1.pic4you.ru/allimage/y2012/07-29/12216/229147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9519">
            <a:off x="3923928" y="4271447"/>
            <a:ext cx="2724643" cy="217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43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092" y="332655"/>
            <a:ext cx="2715732" cy="203679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67544" y="-74844"/>
            <a:ext cx="8229600" cy="1496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198704"/>
            <a:ext cx="3035829" cy="22768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55" y="4504606"/>
            <a:ext cx="2883777" cy="21628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363" y="4459374"/>
            <a:ext cx="2939819" cy="22048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916" y="4465589"/>
            <a:ext cx="2987824" cy="224086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87145" y="721376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Попотеть, конечно, нужно,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Чтобы плавать стилем брасс.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Поплывёшь им, как лягушка,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Ощущенья - просто класс!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0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252536" y="6858000"/>
            <a:ext cx="7012301" cy="21602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-210352"/>
            <a:ext cx="8229600" cy="2103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339436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Давайте же плавать учиться,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Нырять и в воде веселиться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Пусть в жизни везде и всегда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Вам радость приносит вода!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7667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В воде человек организм закалит,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Сосуды и сердце свое укрепит,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Он будет и сильным, и стройным всегда,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И в этом поможет вам только вода,</a:t>
            </a:r>
          </a:p>
        </p:txBody>
      </p:sp>
      <p:pic>
        <p:nvPicPr>
          <p:cNvPr id="2050" name="Picture 2" descr="http://s1.pic4you.ru/allimage/y2012/07-29/12216/229147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764704"/>
            <a:ext cx="2724643" cy="217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1.pic4you.ru/allimage/y2012/07-29/12216/229147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2724643" cy="217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30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340768"/>
            <a:ext cx="6984776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i="1" dirty="0" smtClean="0"/>
              <a:t>Спасибо за внимание!</a:t>
            </a:r>
            <a:endParaRPr lang="ru-RU" sz="5400" b="1" i="1" dirty="0"/>
          </a:p>
        </p:txBody>
      </p:sp>
      <p:pic>
        <p:nvPicPr>
          <p:cNvPr id="1026" name="Picture 2" descr="http://img-fotki.yandex.ru/get/6443/981986.31/0_84674_f2d23738_ori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4648240" cy="343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0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64</TotalTime>
  <Words>60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Развлечение в бассейне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Развлечение в бассейне</dc:title>
  <dc:creator>Home</dc:creator>
  <cp:lastModifiedBy>Administrator</cp:lastModifiedBy>
  <cp:revision>7</cp:revision>
  <dcterms:created xsi:type="dcterms:W3CDTF">2015-12-15T17:09:23Z</dcterms:created>
  <dcterms:modified xsi:type="dcterms:W3CDTF">2015-12-27T13:13:28Z</dcterms:modified>
</cp:coreProperties>
</file>