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71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930F4C-B330-458C-8A54-CF6AB7055F9D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46AC5F-FDCC-437D-8094-88F05DF37DE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930F4C-B330-458C-8A54-CF6AB7055F9D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46AC5F-FDCC-437D-8094-88F05DF37D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930F4C-B330-458C-8A54-CF6AB7055F9D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46AC5F-FDCC-437D-8094-88F05DF37D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930F4C-B330-458C-8A54-CF6AB7055F9D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46AC5F-FDCC-437D-8094-88F05DF37D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930F4C-B330-458C-8A54-CF6AB7055F9D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46AC5F-FDCC-437D-8094-88F05DF37DE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930F4C-B330-458C-8A54-CF6AB7055F9D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46AC5F-FDCC-437D-8094-88F05DF37D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930F4C-B330-458C-8A54-CF6AB7055F9D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46AC5F-FDCC-437D-8094-88F05DF37D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930F4C-B330-458C-8A54-CF6AB7055F9D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46AC5F-FDCC-437D-8094-88F05DF37D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930F4C-B330-458C-8A54-CF6AB7055F9D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46AC5F-FDCC-437D-8094-88F05DF37DE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930F4C-B330-458C-8A54-CF6AB7055F9D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46AC5F-FDCC-437D-8094-88F05DF37D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930F4C-B330-458C-8A54-CF6AB7055F9D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46AC5F-FDCC-437D-8094-88F05DF37DE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8930F4C-B330-458C-8A54-CF6AB7055F9D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346AC5F-FDCC-437D-8094-88F05DF37DE1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2071" y="590352"/>
            <a:ext cx="8229600" cy="1182464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Развлечение «Весёлые старты»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4865618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Группа №8</a:t>
            </a:r>
          </a:p>
          <a:p>
            <a:r>
              <a:rPr lang="ru-RU" dirty="0" smtClean="0"/>
              <a:t>«Веснушки»</a:t>
            </a:r>
          </a:p>
          <a:p>
            <a:r>
              <a:rPr lang="ru-RU" dirty="0" smtClean="0"/>
              <a:t>Воспитатели: Маврина И.Н.</a:t>
            </a:r>
          </a:p>
          <a:p>
            <a:r>
              <a:rPr lang="ru-RU" dirty="0" smtClean="0"/>
              <a:t>			Карташова Т.М.	</a:t>
            </a:r>
            <a:endParaRPr lang="ru-RU" dirty="0"/>
          </a:p>
        </p:txBody>
      </p:sp>
      <p:pic>
        <p:nvPicPr>
          <p:cNvPr id="1026" name="Picture 2" descr="http://kurs.znate.ru/pars_docs/refs/139/138343/138343_html_afaf8f2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2987824" cy="346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eyeva.ucoz.ru/Novikova/futboli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2420888"/>
            <a:ext cx="2456819" cy="359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6093296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2015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14400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789040" y="6885500"/>
            <a:ext cx="6984776" cy="4320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74" y="3729241"/>
            <a:ext cx="3995551" cy="2663701"/>
          </a:xfrm>
          <a:ln w="38100"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627" y="188640"/>
            <a:ext cx="4716016" cy="314401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7178" y="3645023"/>
            <a:ext cx="4248209" cy="283213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4946958" y="483372"/>
            <a:ext cx="479242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Со спортом нужно подружиться.</a:t>
            </a:r>
            <a:br>
              <a:rPr lang="ru-RU" sz="2000" b="1" dirty="0"/>
            </a:br>
            <a:r>
              <a:rPr lang="ru-RU" sz="2000" b="1" dirty="0"/>
              <a:t>Всем тем, кто с ним еще не дружен.</a:t>
            </a:r>
            <a:br>
              <a:rPr lang="ru-RU" sz="2000" b="1" dirty="0"/>
            </a:br>
            <a:r>
              <a:rPr lang="ru-RU" sz="2000" b="1" dirty="0"/>
              <a:t>Поможет вам он всем взбодриться.</a:t>
            </a:r>
            <a:br>
              <a:rPr lang="ru-RU" sz="2000" b="1" dirty="0"/>
            </a:br>
            <a:r>
              <a:rPr lang="ru-RU" sz="2000" b="1" dirty="0"/>
              <a:t>Он для здоровья очень нужен.</a:t>
            </a:r>
          </a:p>
          <a:p>
            <a:r>
              <a:rPr lang="ru-RU" sz="2000" b="1" dirty="0"/>
              <a:t>Ни для кого секрета нету,</a:t>
            </a:r>
            <a:br>
              <a:rPr lang="ru-RU" sz="2000" b="1" dirty="0"/>
            </a:br>
            <a:r>
              <a:rPr lang="ru-RU" sz="2000" b="1" dirty="0"/>
              <a:t>Что может дать всем людям спорт.</a:t>
            </a:r>
            <a:br>
              <a:rPr lang="ru-RU" sz="2000" b="1" dirty="0"/>
            </a:br>
            <a:r>
              <a:rPr lang="ru-RU" sz="2000" b="1" dirty="0"/>
              <a:t>Поможет всем он на планете</a:t>
            </a:r>
            <a:br>
              <a:rPr lang="ru-RU" sz="2000" b="1" dirty="0"/>
            </a:br>
            <a:r>
              <a:rPr lang="ru-RU" sz="2000" b="1" dirty="0"/>
              <a:t>Добиться сказочных высот.</a:t>
            </a:r>
          </a:p>
        </p:txBody>
      </p:sp>
    </p:spTree>
    <p:extLst>
      <p:ext uri="{BB962C8B-B14F-4D97-AF65-F5344CB8AC3E}">
        <p14:creationId xmlns:p14="http://schemas.microsoft.com/office/powerpoint/2010/main" val="337124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44824" y="6711553"/>
            <a:ext cx="6563072" cy="2928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2614"/>
            <a:ext cx="3563503" cy="2375669"/>
          </a:xfrm>
          <a:ln w="38100"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137739"/>
            <a:ext cx="3491880" cy="232792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311914"/>
            <a:ext cx="3456384" cy="230425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2041879"/>
            <a:ext cx="3456384" cy="230425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4499992" y="2500513"/>
            <a:ext cx="4572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Здоровье усилит, успехов прибавит.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От скуки, безделья </a:t>
            </a:r>
            <a:r>
              <a:rPr lang="ru-RU" sz="2400" b="1" dirty="0"/>
              <a:t>тебя</a:t>
            </a:r>
            <a:r>
              <a:rPr lang="ru-RU" sz="2000" b="1" dirty="0"/>
              <a:t> он избавит.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Поверь ты в себя и добейся высот.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О чем ты мечтал, даст тебе только спорт.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6512" y="4193284"/>
            <a:ext cx="3685662" cy="2457107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6148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060848" y="908720"/>
            <a:ext cx="3312368" cy="5809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77442"/>
            <a:ext cx="3459386" cy="2306257"/>
          </a:xfrm>
          <a:ln w="38100">
            <a:solidFill>
              <a:schemeClr val="accent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1391" y="2408516"/>
            <a:ext cx="3312368" cy="220824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334897"/>
            <a:ext cx="3347864" cy="223190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1893" y="234256"/>
            <a:ext cx="3307297" cy="2204864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2659447"/>
            <a:ext cx="3332180" cy="222145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3856981" y="4797152"/>
            <a:ext cx="47672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Пересилить себя и чего-то добиться,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Это в жизни любому должно пригодиться.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Спорт поможет любому выносливым быть.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Силу духа способен он всем укрепить.</a:t>
            </a:r>
          </a:p>
        </p:txBody>
      </p:sp>
    </p:spTree>
    <p:extLst>
      <p:ext uri="{BB962C8B-B14F-4D97-AF65-F5344CB8AC3E}">
        <p14:creationId xmlns:p14="http://schemas.microsoft.com/office/powerpoint/2010/main" val="366783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44824" y="476672"/>
            <a:ext cx="2458616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88640"/>
            <a:ext cx="3422670" cy="2281780"/>
          </a:xfrm>
          <a:ln w="38100"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188640"/>
            <a:ext cx="3383868" cy="225591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874199"/>
            <a:ext cx="3707904" cy="247193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186" y="4337038"/>
            <a:ext cx="3419364" cy="227957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5364088" y="3284984"/>
            <a:ext cx="34278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Не ленитесь, весь день проводите в движенье.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Спорт поможет легко вам всем снять напряженье.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Подружитесь вы с ним - благодарность вас ждет.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>Ведь к победам вас спорт так легко приведет.</a:t>
            </a:r>
          </a:p>
        </p:txBody>
      </p:sp>
    </p:spTree>
    <p:extLst>
      <p:ext uri="{BB962C8B-B14F-4D97-AF65-F5344CB8AC3E}">
        <p14:creationId xmlns:p14="http://schemas.microsoft.com/office/powerpoint/2010/main" val="19998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56792"/>
            <a:ext cx="7920880" cy="1656184"/>
          </a:xfrm>
        </p:spPr>
        <p:txBody>
          <a:bodyPr>
            <a:normAutofit/>
          </a:bodyPr>
          <a:lstStyle/>
          <a:p>
            <a:r>
              <a:rPr lang="ru-RU" sz="4400" i="1" dirty="0" smtClean="0"/>
              <a:t>СПАСИБО ЗА ВНИМАНИЕ!</a:t>
            </a:r>
            <a:endParaRPr lang="ru-RU" sz="44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852936" y="4149080"/>
            <a:ext cx="4248472" cy="604664"/>
          </a:xfrm>
        </p:spPr>
        <p:txBody>
          <a:bodyPr>
            <a:noAutofit/>
          </a:bodyPr>
          <a:lstStyle/>
          <a:p>
            <a:pPr marL="137160" indent="0">
              <a:buNone/>
            </a:pP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5032529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4">
      <a:dk1>
        <a:srgbClr val="D77B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D77B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6810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52</TotalTime>
  <Words>47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Солнцестояние</vt:lpstr>
      <vt:lpstr>Развлечение «Весёлые старты»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Веселые старты</dc:title>
  <dc:creator>Home</dc:creator>
  <cp:lastModifiedBy>Administrator</cp:lastModifiedBy>
  <cp:revision>7</cp:revision>
  <dcterms:created xsi:type="dcterms:W3CDTF">2015-10-22T16:42:43Z</dcterms:created>
  <dcterms:modified xsi:type="dcterms:W3CDTF">2015-10-31T13:24:03Z</dcterms:modified>
</cp:coreProperties>
</file>