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4" r:id="rId5"/>
    <p:sldId id="262" r:id="rId6"/>
    <p:sldId id="261" r:id="rId7"/>
    <p:sldId id="273" r:id="rId8"/>
    <p:sldId id="271" r:id="rId9"/>
    <p:sldId id="275" r:id="rId10"/>
    <p:sldId id="267" r:id="rId11"/>
    <p:sldId id="270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CC"/>
    <a:srgbClr val="FFC000"/>
    <a:srgbClr val="336699"/>
    <a:srgbClr val="66FF33"/>
    <a:srgbClr val="FF6600"/>
    <a:srgbClr val="00499F"/>
    <a:srgbClr val="0CC1E0"/>
    <a:srgbClr val="EA2910"/>
    <a:srgbClr val="5D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9" d="100"/>
          <a:sy n="79" d="100"/>
        </p:scale>
        <p:origin x="2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F3D91-EB9B-4DF9-8222-76C213AD1EB2}" type="doc">
      <dgm:prSet loTypeId="urn:microsoft.com/office/officeart/2005/8/layout/bProcess4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C540F33-1306-4D73-9169-46DDF89ED40F}">
      <dgm:prSet phldrT="[Текст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создать условия для развития конструктивного мышления в процессе формирования основных приемов мыслительной деятельности</a:t>
          </a:r>
          <a:endParaRPr lang="ru-RU" sz="800" dirty="0">
            <a:solidFill>
              <a:schemeClr val="bg1"/>
            </a:solidFill>
          </a:endParaRPr>
        </a:p>
      </dgm:t>
    </dgm:pt>
    <dgm:pt modelId="{DBDFE700-07A7-449F-A8CB-587A2CBA577E}" cxnId="{C8743ECE-975F-40D3-A3DB-8D511B1EC958}" type="parTrans">
      <dgm:prSet/>
      <dgm:spPr/>
      <dgm:t>
        <a:bodyPr/>
        <a:lstStyle/>
        <a:p>
          <a:endParaRPr lang="ru-RU"/>
        </a:p>
      </dgm:t>
    </dgm:pt>
    <dgm:pt modelId="{8CE8607F-1ED8-43BD-A673-9DB2FFD81ED1}" cxnId="{C8743ECE-975F-40D3-A3DB-8D511B1EC958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4EB6565-DD83-4BE5-87F4-D72CA7D253B8}">
      <dgm:prSet phldrT="[Текст]"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dirty="0" smtClean="0"/>
            <a:t>развивать языковую культуру и формировать речевые умения: четко и ясно излагать свои мысли, строить умозаключения, аргументировано доказывать свою точку зрения. </a:t>
          </a:r>
          <a:endParaRPr lang="ru-RU" sz="800" dirty="0"/>
        </a:p>
      </dgm:t>
    </dgm:pt>
    <dgm:pt modelId="{2214E05A-ADFD-4693-83C3-1156350E046B}" cxnId="{D9858CC4-CD18-4781-88AC-0175E7632D07}" type="parTrans">
      <dgm:prSet/>
      <dgm:spPr/>
      <dgm:t>
        <a:bodyPr/>
        <a:lstStyle/>
        <a:p>
          <a:endParaRPr lang="ru-RU"/>
        </a:p>
      </dgm:t>
    </dgm:pt>
    <dgm:pt modelId="{91BFEF1F-D5C9-4F8A-919A-11AB5367BBAC}" cxnId="{D9858CC4-CD18-4781-88AC-0175E7632D07}" type="sibTrans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C3E07F7-B6E6-4D48-8388-28BCF53DF210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Формировать умение достаточно самостоятельно решать технические задачи в процессе конструирования моделей</a:t>
          </a:r>
          <a:endParaRPr lang="ru-RU" sz="800" dirty="0">
            <a:solidFill>
              <a:schemeClr val="bg1"/>
            </a:solidFill>
          </a:endParaRPr>
        </a:p>
      </dgm:t>
    </dgm:pt>
    <dgm:pt modelId="{4396F4DB-789C-4908-9D91-8CD807824368}" cxnId="{6C98239E-B330-4CF8-9D3D-14CCF9F17B5C}" type="parTrans">
      <dgm:prSet/>
      <dgm:spPr/>
      <dgm:t>
        <a:bodyPr/>
        <a:lstStyle/>
        <a:p>
          <a:endParaRPr lang="ru-RU"/>
        </a:p>
      </dgm:t>
    </dgm:pt>
    <dgm:pt modelId="{C322FA85-E2CB-46D1-932D-62547503ECE4}" cxnId="{6C98239E-B330-4CF8-9D3D-14CCF9F17B5C}" type="sibTrans">
      <dgm:prSet/>
      <dgm:spPr/>
      <dgm:t>
        <a:bodyPr/>
        <a:lstStyle/>
        <a:p>
          <a:endParaRPr lang="ru-RU"/>
        </a:p>
      </dgm:t>
    </dgm:pt>
    <dgm:pt modelId="{ED4F3D8D-0CFC-471B-935D-E5F4C9777367}">
      <dgm:prSet phldrT="[Текст]"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dirty="0" smtClean="0"/>
            <a:t>формировать начальные навыки программирования</a:t>
          </a:r>
          <a:endParaRPr lang="ru-RU" sz="800" dirty="0"/>
        </a:p>
      </dgm:t>
    </dgm:pt>
    <dgm:pt modelId="{036FBA59-F8F1-47DB-BE52-DE09AE03DC7A}" cxnId="{85E1FF39-3AAF-40C1-856F-208AC58F94A5}" type="parTrans">
      <dgm:prSet/>
      <dgm:spPr/>
      <dgm:t>
        <a:bodyPr/>
        <a:lstStyle/>
        <a:p>
          <a:endParaRPr lang="ru-RU"/>
        </a:p>
      </dgm:t>
    </dgm:pt>
    <dgm:pt modelId="{F2A1D2C8-631C-41D8-A989-403ACD4DE219}" cxnId="{85E1FF39-3AAF-40C1-856F-208AC58F94A5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8384A9AE-B011-4A66-9ECF-681150FC7D49}">
      <dgm:prSet phldrT="[Текст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развивать познавательную активность и самостоятельную </a:t>
          </a:r>
          <a:r>
            <a:rPr lang="ru-RU" sz="800" smtClean="0">
              <a:solidFill>
                <a:schemeClr val="bg1"/>
              </a:solidFill>
            </a:rPr>
            <a:t>мыслительную деятельность дошкольников</a:t>
          </a:r>
          <a:endParaRPr lang="ru-RU" sz="800" dirty="0">
            <a:solidFill>
              <a:schemeClr val="bg1"/>
            </a:solidFill>
          </a:endParaRPr>
        </a:p>
      </dgm:t>
    </dgm:pt>
    <dgm:pt modelId="{EE0FCFD1-B9E5-4E0E-B5D5-7E41416AF995}" cxnId="{DE0F4E07-33B7-4BC1-90DF-EADDC39F0D2A}" type="parTrans">
      <dgm:prSet/>
      <dgm:spPr/>
      <dgm:t>
        <a:bodyPr/>
        <a:lstStyle/>
        <a:p>
          <a:endParaRPr lang="ru-RU"/>
        </a:p>
      </dgm:t>
    </dgm:pt>
    <dgm:pt modelId="{90F8622F-67F1-43A8-9E02-E8FF85937193}" cxnId="{DE0F4E07-33B7-4BC1-90DF-EADDC39F0D2A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81C7E69F-C830-4277-9A0A-DED138601B89}">
      <dgm:prSet phldrT="[Текст]" custT="1"/>
      <dgm:spPr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формировать и развивать коммуникативные умения: умение общаться и </a:t>
          </a:r>
          <a:endParaRPr lang="ru-RU" sz="800" dirty="0">
            <a:solidFill>
              <a:schemeClr val="bg1"/>
            </a:solidFill>
          </a:endParaRPr>
        </a:p>
      </dgm:t>
    </dgm:pt>
    <dgm:pt modelId="{1EF9F9A0-105F-4A1D-BEE6-9B16757D4175}" cxnId="{227F62DC-C3A5-4B88-8262-A11D2131608A}" type="parTrans">
      <dgm:prSet/>
      <dgm:spPr/>
      <dgm:t>
        <a:bodyPr/>
        <a:lstStyle/>
        <a:p>
          <a:endParaRPr lang="ru-RU"/>
        </a:p>
      </dgm:t>
    </dgm:pt>
    <dgm:pt modelId="{26F4B375-9538-4E28-9361-CC768082B034}" cxnId="{227F62DC-C3A5-4B88-8262-A11D2131608A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83CC854F-E4BE-45E1-8F5F-9921FD75E446}">
      <dgm:prSet phldrT="[Текст]" custT="1"/>
      <dgm:spPr>
        <a:gradFill flip="none" rotWithShape="0">
          <a:gsLst>
            <a:gs pos="0">
              <a:srgbClr val="0CC1E0">
                <a:shade val="30000"/>
                <a:satMod val="115000"/>
              </a:srgbClr>
            </a:gs>
            <a:gs pos="50000">
              <a:srgbClr val="0CC1E0">
                <a:shade val="67500"/>
                <a:satMod val="115000"/>
              </a:srgbClr>
            </a:gs>
            <a:gs pos="100000">
              <a:srgbClr val="0CC1E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способствовать развитию интереса к технике, конструированию, программированию, развитию конструкторских, инженерных и вычислительных навыков</a:t>
          </a:r>
          <a:endParaRPr lang="ru-RU" sz="800" dirty="0">
            <a:solidFill>
              <a:schemeClr val="bg1"/>
            </a:solidFill>
          </a:endParaRPr>
        </a:p>
      </dgm:t>
    </dgm:pt>
    <dgm:pt modelId="{339142D2-C72F-46BE-86EF-E871BEC3797B}" cxnId="{13EFA6D5-375C-4030-88C0-4AF9E7FACF11}" type="parTrans">
      <dgm:prSet/>
      <dgm:spPr/>
      <dgm:t>
        <a:bodyPr/>
        <a:lstStyle/>
        <a:p>
          <a:endParaRPr lang="ru-RU"/>
        </a:p>
      </dgm:t>
    </dgm:pt>
    <dgm:pt modelId="{828DFA2A-E694-43DA-B426-7FB446863A81}" cxnId="{13EFA6D5-375C-4030-88C0-4AF9E7FACF11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D1BCB76B-B906-4DCE-8BFC-287F11145333}">
      <dgm:prSet phldrT="[Текст]" custT="1"/>
      <dgm:spPr>
        <a:gradFill flip="none" rotWithShape="0">
          <a:gsLst>
            <a:gs pos="0">
              <a:srgbClr val="FF6600">
                <a:shade val="30000"/>
                <a:satMod val="115000"/>
              </a:srgbClr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развивать конструктивные способности и устойчивый интерес к конструированию робототехнике у дошкольников</a:t>
          </a:r>
          <a:endParaRPr lang="ru-RU" sz="800" dirty="0">
            <a:solidFill>
              <a:schemeClr val="bg1"/>
            </a:solidFill>
          </a:endParaRPr>
        </a:p>
      </dgm:t>
    </dgm:pt>
    <dgm:pt modelId="{7BDDF3C3-2D2D-497A-8E8C-18258A55FAF6}" cxnId="{1B2D1845-03F1-4677-9A08-3B6964BF609C}" type="parTrans">
      <dgm:prSet/>
      <dgm:spPr/>
      <dgm:t>
        <a:bodyPr/>
        <a:lstStyle/>
        <a:p>
          <a:endParaRPr lang="ru-RU"/>
        </a:p>
      </dgm:t>
    </dgm:pt>
    <dgm:pt modelId="{07C8C877-C95C-477F-AE2E-673FD8E7F37C}" cxnId="{1B2D1845-03F1-4677-9A08-3B6964BF609C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E8DCF968-0D96-4C9A-9021-6A3D2E46F8F6}">
      <dgm:prSet phldrT="[Текст]"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Развивать у детей умения устанавливать связь между строением и назначением функциональных частей объекта, совершенствовать навыки индивидуального и коллективного творчества</a:t>
          </a:r>
          <a:endParaRPr lang="ru-RU" sz="800" dirty="0">
            <a:solidFill>
              <a:schemeClr val="bg1"/>
            </a:solidFill>
          </a:endParaRPr>
        </a:p>
      </dgm:t>
    </dgm:pt>
    <dgm:pt modelId="{57207281-A2E9-4957-968E-9FE42F31C802}" cxnId="{AD7DD792-CA99-4EDC-BF51-38427C9F09AE}" type="parTrans">
      <dgm:prSet/>
      <dgm:spPr/>
      <dgm:t>
        <a:bodyPr/>
        <a:lstStyle/>
        <a:p>
          <a:endParaRPr lang="ru-RU"/>
        </a:p>
      </dgm:t>
    </dgm:pt>
    <dgm:pt modelId="{22030CEA-BCEC-4E53-BD65-EEF693E65AAA}" cxnId="{AD7DD792-CA99-4EDC-BF51-38427C9F09AE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5E4BA1D0-574C-4CDD-A575-599DA0546F06}">
      <dgm:prSet phldrT="[Текст]"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ru-RU" sz="800" dirty="0" smtClean="0"/>
            <a:t>Закреплять положительные эмоциональные чувства при достижении поставленной цели</a:t>
          </a:r>
          <a:endParaRPr lang="ru-RU" sz="800" dirty="0"/>
        </a:p>
      </dgm:t>
    </dgm:pt>
    <dgm:pt modelId="{8E142B46-4E55-41CC-B340-619002C2AA80}" cxnId="{EE64BC23-3F63-44C9-9CB1-B32ED0BD8B52}" type="parTrans">
      <dgm:prSet/>
      <dgm:spPr/>
      <dgm:t>
        <a:bodyPr/>
        <a:lstStyle/>
        <a:p>
          <a:endParaRPr lang="ru-RU"/>
        </a:p>
      </dgm:t>
    </dgm:pt>
    <dgm:pt modelId="{46A676E2-59A8-4E5E-9F72-42E9923C0E4E}" cxnId="{EE64BC23-3F63-44C9-9CB1-B32ED0BD8B52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2691FA5-DFE6-4EA1-898A-A47DAE4024C3}">
      <dgm:prSet custT="1"/>
      <dgm:spPr>
        <a:gradFill flip="none" rotWithShape="0">
          <a:gsLst>
            <a:gs pos="0">
              <a:srgbClr val="00499F">
                <a:shade val="30000"/>
                <a:satMod val="115000"/>
              </a:srgbClr>
            </a:gs>
            <a:gs pos="50000">
              <a:srgbClr val="00499F">
                <a:shade val="67500"/>
                <a:satMod val="115000"/>
              </a:srgbClr>
            </a:gs>
            <a:gs pos="100000">
              <a:srgbClr val="00499F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dirty="0" smtClean="0">
              <a:solidFill>
                <a:schemeClr val="bg1"/>
              </a:solidFill>
            </a:rPr>
            <a:t>взаимодействовать в коллективе, работать в парах, группах, уважать мнение других, объективно оценивать свою работу</a:t>
          </a:r>
          <a:endParaRPr lang="ru-RU" sz="800" dirty="0">
            <a:solidFill>
              <a:schemeClr val="bg1"/>
            </a:solidFill>
          </a:endParaRPr>
        </a:p>
      </dgm:t>
    </dgm:pt>
    <dgm:pt modelId="{FE68777C-84E3-461F-BA03-D44E445777EE}" cxnId="{47FE783E-2A98-4222-A1F0-D70F70D0804A}" type="parTrans">
      <dgm:prSet/>
      <dgm:spPr/>
      <dgm:t>
        <a:bodyPr/>
        <a:lstStyle/>
        <a:p>
          <a:endParaRPr lang="ru-RU"/>
        </a:p>
      </dgm:t>
    </dgm:pt>
    <dgm:pt modelId="{6FE7BC7A-CE97-4876-969D-39AE89387DAE}" cxnId="{47FE783E-2A98-4222-A1F0-D70F70D0804A}" type="sibTrans">
      <dgm:prSet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7879DEFE-1A6B-43A7-A136-C24C1EB9FBD0}">
      <dgm:prSet phldrT="[Текст]" cust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800" smtClean="0">
              <a:solidFill>
                <a:schemeClr val="bg1"/>
              </a:solidFill>
            </a:rPr>
            <a:t>развивать психические познавательные процессы: различные виды памяти, внимания, зрительное восприятие, воображение. </a:t>
          </a:r>
          <a:endParaRPr lang="ru-RU" sz="800" dirty="0">
            <a:solidFill>
              <a:schemeClr val="bg1"/>
            </a:solidFill>
          </a:endParaRPr>
        </a:p>
      </dgm:t>
    </dgm:pt>
    <dgm:pt modelId="{3ED1FB6D-E49D-414D-81AD-D7B46158FAD2}" cxnId="{FDA89A7B-A373-43AB-9A90-A612FA49B179}" type="parTrans">
      <dgm:prSet/>
      <dgm:spPr/>
      <dgm:t>
        <a:bodyPr/>
        <a:lstStyle/>
        <a:p>
          <a:endParaRPr lang="ru-RU"/>
        </a:p>
      </dgm:t>
    </dgm:pt>
    <dgm:pt modelId="{D75B8545-7A98-4CC9-8C56-3B4E0C47FC2D}" cxnId="{FDA89A7B-A373-43AB-9A90-A612FA49B179}" type="sibTrans">
      <dgm:prSet/>
      <dgm:spPr/>
      <dgm:t>
        <a:bodyPr/>
        <a:lstStyle/>
        <a:p>
          <a:endParaRPr lang="ru-RU"/>
        </a:p>
      </dgm:t>
    </dgm:pt>
    <dgm:pt modelId="{507F25B8-B4CB-4D71-866F-63C7CD944516}" type="pres">
      <dgm:prSet presAssocID="{E4BF3D91-EB9B-4DF9-8222-76C213AD1EB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395172B-669F-4B6E-9A74-FA993483095C}" type="pres">
      <dgm:prSet presAssocID="{2C540F33-1306-4D73-9169-46DDF89ED40F}" presName="compNode" presStyleCnt="0"/>
      <dgm:spPr/>
    </dgm:pt>
    <dgm:pt modelId="{632354B8-E655-43F4-983E-E1A5FE8C2441}" type="pres">
      <dgm:prSet presAssocID="{2C540F33-1306-4D73-9169-46DDF89ED40F}" presName="dummyConnPt" presStyleCnt="0"/>
      <dgm:spPr/>
    </dgm:pt>
    <dgm:pt modelId="{E7DDF31F-4435-4B48-8305-710C982522F7}" type="pres">
      <dgm:prSet presAssocID="{2C540F33-1306-4D73-9169-46DDF89ED40F}" presName="node" presStyleLbl="node1" presStyleIdx="0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306F6-8109-4718-B670-0B84285CF897}" type="pres">
      <dgm:prSet presAssocID="{8CE8607F-1ED8-43BD-A673-9DB2FFD81ED1}" presName="sibTrans" presStyleLbl="bgSibTrans2D1" presStyleIdx="0" presStyleCnt="11"/>
      <dgm:spPr/>
      <dgm:t>
        <a:bodyPr/>
        <a:lstStyle/>
        <a:p>
          <a:endParaRPr lang="ru-RU"/>
        </a:p>
      </dgm:t>
    </dgm:pt>
    <dgm:pt modelId="{7C961832-B491-43DF-8A3A-68E5427EF365}" type="pres">
      <dgm:prSet presAssocID="{7879DEFE-1A6B-43A7-A136-C24C1EB9FBD0}" presName="compNode" presStyleCnt="0"/>
      <dgm:spPr/>
    </dgm:pt>
    <dgm:pt modelId="{70409AC0-CCCD-4230-8453-DC377F47898C}" type="pres">
      <dgm:prSet presAssocID="{7879DEFE-1A6B-43A7-A136-C24C1EB9FBD0}" presName="dummyConnPt" presStyleCnt="0"/>
      <dgm:spPr/>
    </dgm:pt>
    <dgm:pt modelId="{664D3D9E-E165-41B7-921B-5AC63454AB38}" type="pres">
      <dgm:prSet presAssocID="{7879DEFE-1A6B-43A7-A136-C24C1EB9FBD0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33D9D-00F7-42E2-853B-4024BB7639D3}" type="pres">
      <dgm:prSet presAssocID="{D75B8545-7A98-4CC9-8C56-3B4E0C47FC2D}" presName="sibTrans" presStyleLbl="bgSibTrans2D1" presStyleIdx="1" presStyleCnt="11"/>
      <dgm:spPr/>
      <dgm:t>
        <a:bodyPr/>
        <a:lstStyle/>
        <a:p>
          <a:endParaRPr lang="ru-RU"/>
        </a:p>
      </dgm:t>
    </dgm:pt>
    <dgm:pt modelId="{D1DFF90C-0150-4437-8493-EF1A7AAF0B8B}" type="pres">
      <dgm:prSet presAssocID="{44EB6565-DD83-4BE5-87F4-D72CA7D253B8}" presName="compNode" presStyleCnt="0"/>
      <dgm:spPr/>
    </dgm:pt>
    <dgm:pt modelId="{7A474B9D-F560-4AE9-8B4D-A1446EF3E7B4}" type="pres">
      <dgm:prSet presAssocID="{44EB6565-DD83-4BE5-87F4-D72CA7D253B8}" presName="dummyConnPt" presStyleCnt="0"/>
      <dgm:spPr/>
    </dgm:pt>
    <dgm:pt modelId="{AC3FFE03-2591-47CD-9058-07CEA47184E8}" type="pres">
      <dgm:prSet presAssocID="{44EB6565-DD83-4BE5-87F4-D72CA7D253B8}" presName="node" presStyleLbl="node1" presStyleIdx="2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132D-5056-430D-ACD1-7D14596A53F1}" type="pres">
      <dgm:prSet presAssocID="{91BFEF1F-D5C9-4F8A-919A-11AB5367BBAC}" presName="sibTrans" presStyleLbl="bgSibTrans2D1" presStyleIdx="2" presStyleCnt="11"/>
      <dgm:spPr/>
      <dgm:t>
        <a:bodyPr/>
        <a:lstStyle/>
        <a:p>
          <a:endParaRPr lang="ru-RU"/>
        </a:p>
      </dgm:t>
    </dgm:pt>
    <dgm:pt modelId="{BC01F186-EF9E-467D-8793-89AAEFCA92FE}" type="pres">
      <dgm:prSet presAssocID="{ED4F3D8D-0CFC-471B-935D-E5F4C9777367}" presName="compNode" presStyleCnt="0"/>
      <dgm:spPr/>
    </dgm:pt>
    <dgm:pt modelId="{BA621893-E9CD-45E3-A320-B6623B365F8A}" type="pres">
      <dgm:prSet presAssocID="{ED4F3D8D-0CFC-471B-935D-E5F4C9777367}" presName="dummyConnPt" presStyleCnt="0"/>
      <dgm:spPr/>
    </dgm:pt>
    <dgm:pt modelId="{66162774-EED6-4188-89A6-2F7CC8F3D323}" type="pres">
      <dgm:prSet presAssocID="{ED4F3D8D-0CFC-471B-935D-E5F4C9777367}" presName="node" presStyleLbl="node1" presStyleIdx="3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4590C-E2C8-4788-A0B4-D78199466F52}" type="pres">
      <dgm:prSet presAssocID="{F2A1D2C8-631C-41D8-A989-403ACD4DE219}" presName="sibTrans" presStyleLbl="bgSibTrans2D1" presStyleIdx="3" presStyleCnt="11"/>
      <dgm:spPr/>
      <dgm:t>
        <a:bodyPr/>
        <a:lstStyle/>
        <a:p>
          <a:endParaRPr lang="ru-RU"/>
        </a:p>
      </dgm:t>
    </dgm:pt>
    <dgm:pt modelId="{7B9BED00-F807-4AD8-AF8A-DF671B5C46EC}" type="pres">
      <dgm:prSet presAssocID="{8384A9AE-B011-4A66-9ECF-681150FC7D49}" presName="compNode" presStyleCnt="0"/>
      <dgm:spPr/>
    </dgm:pt>
    <dgm:pt modelId="{2C71B2F8-649C-466C-8B36-A42A52CEC659}" type="pres">
      <dgm:prSet presAssocID="{8384A9AE-B011-4A66-9ECF-681150FC7D49}" presName="dummyConnPt" presStyleCnt="0"/>
      <dgm:spPr/>
    </dgm:pt>
    <dgm:pt modelId="{0086B50F-CD43-4315-9C3E-D7949F0EDD58}" type="pres">
      <dgm:prSet presAssocID="{8384A9AE-B011-4A66-9ECF-681150FC7D49}" presName="node" presStyleLbl="node1" presStyleIdx="4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84F40-17FB-442E-98A6-D5D46B4BD018}" type="pres">
      <dgm:prSet presAssocID="{90F8622F-67F1-43A8-9E02-E8FF85937193}" presName="sibTrans" presStyleLbl="bgSibTrans2D1" presStyleIdx="4" presStyleCnt="11"/>
      <dgm:spPr/>
      <dgm:t>
        <a:bodyPr/>
        <a:lstStyle/>
        <a:p>
          <a:endParaRPr lang="ru-RU"/>
        </a:p>
      </dgm:t>
    </dgm:pt>
    <dgm:pt modelId="{62970A7C-058F-4A1B-BE93-7D8EF9DED000}" type="pres">
      <dgm:prSet presAssocID="{81C7E69F-C830-4277-9A0A-DED138601B89}" presName="compNode" presStyleCnt="0"/>
      <dgm:spPr/>
    </dgm:pt>
    <dgm:pt modelId="{6B187374-4CCE-46BD-AFA3-BB6B29F85606}" type="pres">
      <dgm:prSet presAssocID="{81C7E69F-C830-4277-9A0A-DED138601B89}" presName="dummyConnPt" presStyleCnt="0"/>
      <dgm:spPr/>
    </dgm:pt>
    <dgm:pt modelId="{F52E191F-A98F-4716-AC81-24008DAC0EF4}" type="pres">
      <dgm:prSet presAssocID="{81C7E69F-C830-4277-9A0A-DED138601B89}" presName="node" presStyleLbl="node1" presStyleIdx="5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18293-278A-480C-BDE4-AF2267F8CD7A}" type="pres">
      <dgm:prSet presAssocID="{26F4B375-9538-4E28-9361-CC768082B034}" presName="sibTrans" presStyleLbl="bgSibTrans2D1" presStyleIdx="5" presStyleCnt="11"/>
      <dgm:spPr/>
      <dgm:t>
        <a:bodyPr/>
        <a:lstStyle/>
        <a:p>
          <a:endParaRPr lang="ru-RU"/>
        </a:p>
      </dgm:t>
    </dgm:pt>
    <dgm:pt modelId="{73DB0975-CB64-4B52-82CA-C0FB991242F8}" type="pres">
      <dgm:prSet presAssocID="{42691FA5-DFE6-4EA1-898A-A47DAE4024C3}" presName="compNode" presStyleCnt="0"/>
      <dgm:spPr/>
    </dgm:pt>
    <dgm:pt modelId="{0B92626F-E4F4-4485-B655-CA258BE6A8E7}" type="pres">
      <dgm:prSet presAssocID="{42691FA5-DFE6-4EA1-898A-A47DAE4024C3}" presName="dummyConnPt" presStyleCnt="0"/>
      <dgm:spPr/>
    </dgm:pt>
    <dgm:pt modelId="{948A98D1-BD43-4277-B6D0-55936B859BBA}" type="pres">
      <dgm:prSet presAssocID="{42691FA5-DFE6-4EA1-898A-A47DAE4024C3}" presName="node" presStyleLbl="node1" presStyleIdx="6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813F0-70AA-40B8-ACDE-E1178656A90A}" type="pres">
      <dgm:prSet presAssocID="{6FE7BC7A-CE97-4876-969D-39AE89387DAE}" presName="sibTrans" presStyleLbl="bgSibTrans2D1" presStyleIdx="6" presStyleCnt="11"/>
      <dgm:spPr/>
      <dgm:t>
        <a:bodyPr/>
        <a:lstStyle/>
        <a:p>
          <a:endParaRPr lang="ru-RU"/>
        </a:p>
      </dgm:t>
    </dgm:pt>
    <dgm:pt modelId="{48780DCD-ED72-416E-BD47-A52229C2C734}" type="pres">
      <dgm:prSet presAssocID="{83CC854F-E4BE-45E1-8F5F-9921FD75E446}" presName="compNode" presStyleCnt="0"/>
      <dgm:spPr/>
    </dgm:pt>
    <dgm:pt modelId="{1831AD6A-6E58-4C80-8D4F-F603F56C04BF}" type="pres">
      <dgm:prSet presAssocID="{83CC854F-E4BE-45E1-8F5F-9921FD75E446}" presName="dummyConnPt" presStyleCnt="0"/>
      <dgm:spPr/>
    </dgm:pt>
    <dgm:pt modelId="{69E56FD3-AA60-4667-9537-7BCFB0223474}" type="pres">
      <dgm:prSet presAssocID="{83CC854F-E4BE-45E1-8F5F-9921FD75E446}" presName="node" presStyleLbl="node1" presStyleIdx="7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A718F-CC64-46BC-A6C2-9DEC0284AC29}" type="pres">
      <dgm:prSet presAssocID="{828DFA2A-E694-43DA-B426-7FB446863A81}" presName="sibTrans" presStyleLbl="bgSibTrans2D1" presStyleIdx="7" presStyleCnt="11"/>
      <dgm:spPr/>
      <dgm:t>
        <a:bodyPr/>
        <a:lstStyle/>
        <a:p>
          <a:endParaRPr lang="ru-RU"/>
        </a:p>
      </dgm:t>
    </dgm:pt>
    <dgm:pt modelId="{F4216082-F625-48D6-BD8D-F48D7D86D452}" type="pres">
      <dgm:prSet presAssocID="{D1BCB76B-B906-4DCE-8BFC-287F11145333}" presName="compNode" presStyleCnt="0"/>
      <dgm:spPr/>
    </dgm:pt>
    <dgm:pt modelId="{32ACC3A9-E7C9-40DE-981C-1747CA009E82}" type="pres">
      <dgm:prSet presAssocID="{D1BCB76B-B906-4DCE-8BFC-287F11145333}" presName="dummyConnPt" presStyleCnt="0"/>
      <dgm:spPr/>
    </dgm:pt>
    <dgm:pt modelId="{0F512BB0-2A86-44A8-B4E8-6685ED16EE99}" type="pres">
      <dgm:prSet presAssocID="{D1BCB76B-B906-4DCE-8BFC-287F1114533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8E64B-7E56-4817-9386-912838FC3A4F}" type="pres">
      <dgm:prSet presAssocID="{07C8C877-C95C-477F-AE2E-673FD8E7F37C}" presName="sibTrans" presStyleLbl="bgSibTrans2D1" presStyleIdx="8" presStyleCnt="11"/>
      <dgm:spPr/>
      <dgm:t>
        <a:bodyPr/>
        <a:lstStyle/>
        <a:p>
          <a:endParaRPr lang="ru-RU"/>
        </a:p>
      </dgm:t>
    </dgm:pt>
    <dgm:pt modelId="{F16D17F7-1DAA-4B36-BFFB-BDA2F9AEF17E}" type="pres">
      <dgm:prSet presAssocID="{E8DCF968-0D96-4C9A-9021-6A3D2E46F8F6}" presName="compNode" presStyleCnt="0"/>
      <dgm:spPr/>
    </dgm:pt>
    <dgm:pt modelId="{596C8D65-3FD1-4550-B4A5-406896F43563}" type="pres">
      <dgm:prSet presAssocID="{E8DCF968-0D96-4C9A-9021-6A3D2E46F8F6}" presName="dummyConnPt" presStyleCnt="0"/>
      <dgm:spPr/>
    </dgm:pt>
    <dgm:pt modelId="{3AEF7096-FD7F-4101-9205-9EB72B8C90E4}" type="pres">
      <dgm:prSet presAssocID="{E8DCF968-0D96-4C9A-9021-6A3D2E46F8F6}" presName="node" presStyleLbl="node1" presStyleIdx="9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DD00-E1AE-41EE-8940-9E24EB49D17E}" type="pres">
      <dgm:prSet presAssocID="{22030CEA-BCEC-4E53-BD65-EEF693E65AAA}" presName="sibTrans" presStyleLbl="bgSibTrans2D1" presStyleIdx="9" presStyleCnt="11"/>
      <dgm:spPr/>
      <dgm:t>
        <a:bodyPr/>
        <a:lstStyle/>
        <a:p>
          <a:endParaRPr lang="ru-RU"/>
        </a:p>
      </dgm:t>
    </dgm:pt>
    <dgm:pt modelId="{424FEF52-5F22-4019-A6DD-EF680BDDCFFB}" type="pres">
      <dgm:prSet presAssocID="{5E4BA1D0-574C-4CDD-A575-599DA0546F06}" presName="compNode" presStyleCnt="0"/>
      <dgm:spPr/>
    </dgm:pt>
    <dgm:pt modelId="{089689EF-F4C3-423C-9AAD-781E04ADAB1C}" type="pres">
      <dgm:prSet presAssocID="{5E4BA1D0-574C-4CDD-A575-599DA0546F06}" presName="dummyConnPt" presStyleCnt="0"/>
      <dgm:spPr/>
    </dgm:pt>
    <dgm:pt modelId="{01978B59-22AD-48E7-B1FC-0C239C40FF36}" type="pres">
      <dgm:prSet presAssocID="{5E4BA1D0-574C-4CDD-A575-599DA0546F06}" presName="node" presStyleLbl="node1" presStyleIdx="10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B4927-0BAE-48A6-8108-4DABE2737EB5}" type="pres">
      <dgm:prSet presAssocID="{46A676E2-59A8-4E5E-9F72-42E9923C0E4E}" presName="sibTrans" presStyleLbl="bgSibTrans2D1" presStyleIdx="10" presStyleCnt="11"/>
      <dgm:spPr/>
      <dgm:t>
        <a:bodyPr/>
        <a:lstStyle/>
        <a:p>
          <a:endParaRPr lang="ru-RU"/>
        </a:p>
      </dgm:t>
    </dgm:pt>
    <dgm:pt modelId="{02B51E6C-3614-4E7D-A38C-AA1DDF10D6BF}" type="pres">
      <dgm:prSet presAssocID="{3C3E07F7-B6E6-4D48-8388-28BCF53DF210}" presName="compNode" presStyleCnt="0"/>
      <dgm:spPr/>
    </dgm:pt>
    <dgm:pt modelId="{CE93F8BB-8A32-4E85-BB87-1DBE062683FD}" type="pres">
      <dgm:prSet presAssocID="{3C3E07F7-B6E6-4D48-8388-28BCF53DF210}" presName="dummyConnPt" presStyleCnt="0"/>
      <dgm:spPr/>
    </dgm:pt>
    <dgm:pt modelId="{EAC36E08-5DFB-4349-A17A-32C0B9D05490}" type="pres">
      <dgm:prSet presAssocID="{3C3E07F7-B6E6-4D48-8388-28BCF53DF210}" presName="node" presStyleLbl="node1" presStyleIdx="11" presStyleCnt="12" custLinFactNeighborY="-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D1845-03F1-4677-9A08-3B6964BF609C}" srcId="{E4BF3D91-EB9B-4DF9-8222-76C213AD1EB2}" destId="{D1BCB76B-B906-4DCE-8BFC-287F11145333}" srcOrd="8" destOrd="0" parTransId="{7BDDF3C3-2D2D-497A-8E8C-18258A55FAF6}" sibTransId="{07C8C877-C95C-477F-AE2E-673FD8E7F37C}"/>
    <dgm:cxn modelId="{4B4C25BB-6AD2-46FF-BA0A-5031FF93F267}" type="presOf" srcId="{D1BCB76B-B906-4DCE-8BFC-287F11145333}" destId="{0F512BB0-2A86-44A8-B4E8-6685ED16EE99}" srcOrd="0" destOrd="0" presId="urn:microsoft.com/office/officeart/2005/8/layout/bProcess4"/>
    <dgm:cxn modelId="{AA826F99-4895-40FF-8798-7D818BA3601F}" type="presOf" srcId="{6FE7BC7A-CE97-4876-969D-39AE89387DAE}" destId="{52C813F0-70AA-40B8-ACDE-E1178656A90A}" srcOrd="0" destOrd="0" presId="urn:microsoft.com/office/officeart/2005/8/layout/bProcess4"/>
    <dgm:cxn modelId="{13EFA6D5-375C-4030-88C0-4AF9E7FACF11}" srcId="{E4BF3D91-EB9B-4DF9-8222-76C213AD1EB2}" destId="{83CC854F-E4BE-45E1-8F5F-9921FD75E446}" srcOrd="7" destOrd="0" parTransId="{339142D2-C72F-46BE-86EF-E871BEC3797B}" sibTransId="{828DFA2A-E694-43DA-B426-7FB446863A81}"/>
    <dgm:cxn modelId="{E048A3DB-44EE-4859-901C-3AFB7B4343D1}" type="presOf" srcId="{44EB6565-DD83-4BE5-87F4-D72CA7D253B8}" destId="{AC3FFE03-2591-47CD-9058-07CEA47184E8}" srcOrd="0" destOrd="0" presId="urn:microsoft.com/office/officeart/2005/8/layout/bProcess4"/>
    <dgm:cxn modelId="{9BFE4635-6FA2-4A1F-9529-5D657D78D6EE}" type="presOf" srcId="{3C3E07F7-B6E6-4D48-8388-28BCF53DF210}" destId="{EAC36E08-5DFB-4349-A17A-32C0B9D05490}" srcOrd="0" destOrd="0" presId="urn:microsoft.com/office/officeart/2005/8/layout/bProcess4"/>
    <dgm:cxn modelId="{597B2879-B205-45D7-96BC-2BEBA25810A0}" type="presOf" srcId="{D75B8545-7A98-4CC9-8C56-3B4E0C47FC2D}" destId="{5BE33D9D-00F7-42E2-853B-4024BB7639D3}" srcOrd="0" destOrd="0" presId="urn:microsoft.com/office/officeart/2005/8/layout/bProcess4"/>
    <dgm:cxn modelId="{227F62DC-C3A5-4B88-8262-A11D2131608A}" srcId="{E4BF3D91-EB9B-4DF9-8222-76C213AD1EB2}" destId="{81C7E69F-C830-4277-9A0A-DED138601B89}" srcOrd="5" destOrd="0" parTransId="{1EF9F9A0-105F-4A1D-BEE6-9B16757D4175}" sibTransId="{26F4B375-9538-4E28-9361-CC768082B034}"/>
    <dgm:cxn modelId="{DE0F4E07-33B7-4BC1-90DF-EADDC39F0D2A}" srcId="{E4BF3D91-EB9B-4DF9-8222-76C213AD1EB2}" destId="{8384A9AE-B011-4A66-9ECF-681150FC7D49}" srcOrd="4" destOrd="0" parTransId="{EE0FCFD1-B9E5-4E0E-B5D5-7E41416AF995}" sibTransId="{90F8622F-67F1-43A8-9E02-E8FF85937193}"/>
    <dgm:cxn modelId="{FDA89A7B-A373-43AB-9A90-A612FA49B179}" srcId="{E4BF3D91-EB9B-4DF9-8222-76C213AD1EB2}" destId="{7879DEFE-1A6B-43A7-A136-C24C1EB9FBD0}" srcOrd="1" destOrd="0" parTransId="{3ED1FB6D-E49D-414D-81AD-D7B46158FAD2}" sibTransId="{D75B8545-7A98-4CC9-8C56-3B4E0C47FC2D}"/>
    <dgm:cxn modelId="{8D32CA4D-BDD9-40E0-987E-24182356F5A5}" type="presOf" srcId="{E8DCF968-0D96-4C9A-9021-6A3D2E46F8F6}" destId="{3AEF7096-FD7F-4101-9205-9EB72B8C90E4}" srcOrd="0" destOrd="0" presId="urn:microsoft.com/office/officeart/2005/8/layout/bProcess4"/>
    <dgm:cxn modelId="{47FE783E-2A98-4222-A1F0-D70F70D0804A}" srcId="{E4BF3D91-EB9B-4DF9-8222-76C213AD1EB2}" destId="{42691FA5-DFE6-4EA1-898A-A47DAE4024C3}" srcOrd="6" destOrd="0" parTransId="{FE68777C-84E3-461F-BA03-D44E445777EE}" sibTransId="{6FE7BC7A-CE97-4876-969D-39AE89387DAE}"/>
    <dgm:cxn modelId="{76BC724C-D64C-4715-A1E1-ABF03F5FAE7B}" type="presOf" srcId="{F2A1D2C8-631C-41D8-A989-403ACD4DE219}" destId="{8424590C-E2C8-4788-A0B4-D78199466F52}" srcOrd="0" destOrd="0" presId="urn:microsoft.com/office/officeart/2005/8/layout/bProcess4"/>
    <dgm:cxn modelId="{5E2E13CA-0C82-40FA-AB26-99D261275BAF}" type="presOf" srcId="{22030CEA-BCEC-4E53-BD65-EEF693E65AAA}" destId="{76F4DD00-E1AE-41EE-8940-9E24EB49D17E}" srcOrd="0" destOrd="0" presId="urn:microsoft.com/office/officeart/2005/8/layout/bProcess4"/>
    <dgm:cxn modelId="{91AF2C97-F821-478E-9296-D67A9ABD725F}" type="presOf" srcId="{81C7E69F-C830-4277-9A0A-DED138601B89}" destId="{F52E191F-A98F-4716-AC81-24008DAC0EF4}" srcOrd="0" destOrd="0" presId="urn:microsoft.com/office/officeart/2005/8/layout/bProcess4"/>
    <dgm:cxn modelId="{6804C1CD-6EBF-4A43-8504-DD050A1F17B7}" type="presOf" srcId="{42691FA5-DFE6-4EA1-898A-A47DAE4024C3}" destId="{948A98D1-BD43-4277-B6D0-55936B859BBA}" srcOrd="0" destOrd="0" presId="urn:microsoft.com/office/officeart/2005/8/layout/bProcess4"/>
    <dgm:cxn modelId="{D53C7B97-5227-45B4-8909-32FABDCC4EFC}" type="presOf" srcId="{7879DEFE-1A6B-43A7-A136-C24C1EB9FBD0}" destId="{664D3D9E-E165-41B7-921B-5AC63454AB38}" srcOrd="0" destOrd="0" presId="urn:microsoft.com/office/officeart/2005/8/layout/bProcess4"/>
    <dgm:cxn modelId="{41347D2C-CAAA-4D78-A36B-45CE4E47A6C1}" type="presOf" srcId="{ED4F3D8D-0CFC-471B-935D-E5F4C9777367}" destId="{66162774-EED6-4188-89A6-2F7CC8F3D323}" srcOrd="0" destOrd="0" presId="urn:microsoft.com/office/officeart/2005/8/layout/bProcess4"/>
    <dgm:cxn modelId="{D0368536-FEA1-466C-85B7-2F8EB0A7C70C}" type="presOf" srcId="{2C540F33-1306-4D73-9169-46DDF89ED40F}" destId="{E7DDF31F-4435-4B48-8305-710C982522F7}" srcOrd="0" destOrd="0" presId="urn:microsoft.com/office/officeart/2005/8/layout/bProcess4"/>
    <dgm:cxn modelId="{6C98239E-B330-4CF8-9D3D-14CCF9F17B5C}" srcId="{E4BF3D91-EB9B-4DF9-8222-76C213AD1EB2}" destId="{3C3E07F7-B6E6-4D48-8388-28BCF53DF210}" srcOrd="11" destOrd="0" parTransId="{4396F4DB-789C-4908-9D91-8CD807824368}" sibTransId="{C322FA85-E2CB-46D1-932D-62547503ECE4}"/>
    <dgm:cxn modelId="{169B7371-8CD2-43B4-AB12-BF80E5C49337}" type="presOf" srcId="{26F4B375-9538-4E28-9361-CC768082B034}" destId="{86518293-278A-480C-BDE4-AF2267F8CD7A}" srcOrd="0" destOrd="0" presId="urn:microsoft.com/office/officeart/2005/8/layout/bProcess4"/>
    <dgm:cxn modelId="{EE64BC23-3F63-44C9-9CB1-B32ED0BD8B52}" srcId="{E4BF3D91-EB9B-4DF9-8222-76C213AD1EB2}" destId="{5E4BA1D0-574C-4CDD-A575-599DA0546F06}" srcOrd="10" destOrd="0" parTransId="{8E142B46-4E55-41CC-B340-619002C2AA80}" sibTransId="{46A676E2-59A8-4E5E-9F72-42E9923C0E4E}"/>
    <dgm:cxn modelId="{408A443D-6A43-444F-8398-DE56AE727685}" type="presOf" srcId="{E4BF3D91-EB9B-4DF9-8222-76C213AD1EB2}" destId="{507F25B8-B4CB-4D71-866F-63C7CD944516}" srcOrd="0" destOrd="0" presId="urn:microsoft.com/office/officeart/2005/8/layout/bProcess4"/>
    <dgm:cxn modelId="{AD7DD792-CA99-4EDC-BF51-38427C9F09AE}" srcId="{E4BF3D91-EB9B-4DF9-8222-76C213AD1EB2}" destId="{E8DCF968-0D96-4C9A-9021-6A3D2E46F8F6}" srcOrd="9" destOrd="0" parTransId="{57207281-A2E9-4957-968E-9FE42F31C802}" sibTransId="{22030CEA-BCEC-4E53-BD65-EEF693E65AAA}"/>
    <dgm:cxn modelId="{D9858CC4-CD18-4781-88AC-0175E7632D07}" srcId="{E4BF3D91-EB9B-4DF9-8222-76C213AD1EB2}" destId="{44EB6565-DD83-4BE5-87F4-D72CA7D253B8}" srcOrd="2" destOrd="0" parTransId="{2214E05A-ADFD-4693-83C3-1156350E046B}" sibTransId="{91BFEF1F-D5C9-4F8A-919A-11AB5367BBAC}"/>
    <dgm:cxn modelId="{85E1FF39-3AAF-40C1-856F-208AC58F94A5}" srcId="{E4BF3D91-EB9B-4DF9-8222-76C213AD1EB2}" destId="{ED4F3D8D-0CFC-471B-935D-E5F4C9777367}" srcOrd="3" destOrd="0" parTransId="{036FBA59-F8F1-47DB-BE52-DE09AE03DC7A}" sibTransId="{F2A1D2C8-631C-41D8-A989-403ACD4DE219}"/>
    <dgm:cxn modelId="{24950034-6B80-4C1C-AA94-A0EDB1AB6B47}" type="presOf" srcId="{8384A9AE-B011-4A66-9ECF-681150FC7D49}" destId="{0086B50F-CD43-4315-9C3E-D7949F0EDD58}" srcOrd="0" destOrd="0" presId="urn:microsoft.com/office/officeart/2005/8/layout/bProcess4"/>
    <dgm:cxn modelId="{BFCF515D-F3A1-4EB4-9E85-466B36D2AAE2}" type="presOf" srcId="{8CE8607F-1ED8-43BD-A673-9DB2FFD81ED1}" destId="{E45306F6-8109-4718-B670-0B84285CF897}" srcOrd="0" destOrd="0" presId="urn:microsoft.com/office/officeart/2005/8/layout/bProcess4"/>
    <dgm:cxn modelId="{BBC51423-1A75-4A62-8A57-39B50030E170}" type="presOf" srcId="{07C8C877-C95C-477F-AE2E-673FD8E7F37C}" destId="{90E8E64B-7E56-4817-9386-912838FC3A4F}" srcOrd="0" destOrd="0" presId="urn:microsoft.com/office/officeart/2005/8/layout/bProcess4"/>
    <dgm:cxn modelId="{60BBAE12-ED6D-4E16-A7E6-E711577869C9}" type="presOf" srcId="{828DFA2A-E694-43DA-B426-7FB446863A81}" destId="{C1CA718F-CC64-46BC-A6C2-9DEC0284AC29}" srcOrd="0" destOrd="0" presId="urn:microsoft.com/office/officeart/2005/8/layout/bProcess4"/>
    <dgm:cxn modelId="{946D6027-B6A8-47A2-AC1B-63155B707E7A}" type="presOf" srcId="{91BFEF1F-D5C9-4F8A-919A-11AB5367BBAC}" destId="{E0C5132D-5056-430D-ACD1-7D14596A53F1}" srcOrd="0" destOrd="0" presId="urn:microsoft.com/office/officeart/2005/8/layout/bProcess4"/>
    <dgm:cxn modelId="{C8743ECE-975F-40D3-A3DB-8D511B1EC958}" srcId="{E4BF3D91-EB9B-4DF9-8222-76C213AD1EB2}" destId="{2C540F33-1306-4D73-9169-46DDF89ED40F}" srcOrd="0" destOrd="0" parTransId="{DBDFE700-07A7-449F-A8CB-587A2CBA577E}" sibTransId="{8CE8607F-1ED8-43BD-A673-9DB2FFD81ED1}"/>
    <dgm:cxn modelId="{302029A4-9CDF-4C8C-95D3-65DDF15F2C8F}" type="presOf" srcId="{83CC854F-E4BE-45E1-8F5F-9921FD75E446}" destId="{69E56FD3-AA60-4667-9537-7BCFB0223474}" srcOrd="0" destOrd="0" presId="urn:microsoft.com/office/officeart/2005/8/layout/bProcess4"/>
    <dgm:cxn modelId="{8FE552AF-881C-4C1C-98C9-760C6C1E224D}" type="presOf" srcId="{5E4BA1D0-574C-4CDD-A575-599DA0546F06}" destId="{01978B59-22AD-48E7-B1FC-0C239C40FF36}" srcOrd="0" destOrd="0" presId="urn:microsoft.com/office/officeart/2005/8/layout/bProcess4"/>
    <dgm:cxn modelId="{93C4B00F-5FD6-4869-82C8-EBCD950EFE02}" type="presOf" srcId="{46A676E2-59A8-4E5E-9F72-42E9923C0E4E}" destId="{41FB4927-0BAE-48A6-8108-4DABE2737EB5}" srcOrd="0" destOrd="0" presId="urn:microsoft.com/office/officeart/2005/8/layout/bProcess4"/>
    <dgm:cxn modelId="{CEB91360-9556-4989-A748-721A74A1FE51}" type="presOf" srcId="{90F8622F-67F1-43A8-9E02-E8FF85937193}" destId="{ACE84F40-17FB-442E-98A6-D5D46B4BD018}" srcOrd="0" destOrd="0" presId="urn:microsoft.com/office/officeart/2005/8/layout/bProcess4"/>
    <dgm:cxn modelId="{2ABF1316-1BC5-457B-9982-7905C5293AEB}" type="presParOf" srcId="{507F25B8-B4CB-4D71-866F-63C7CD944516}" destId="{E395172B-669F-4B6E-9A74-FA993483095C}" srcOrd="0" destOrd="0" presId="urn:microsoft.com/office/officeart/2005/8/layout/bProcess4"/>
    <dgm:cxn modelId="{DB6AA819-6369-4EDF-BFED-6F1C2A22F71C}" type="presParOf" srcId="{E395172B-669F-4B6E-9A74-FA993483095C}" destId="{632354B8-E655-43F4-983E-E1A5FE8C2441}" srcOrd="0" destOrd="0" presId="urn:microsoft.com/office/officeart/2005/8/layout/bProcess4"/>
    <dgm:cxn modelId="{1F60E004-F1A3-412C-86E4-7ECBC484308B}" type="presParOf" srcId="{E395172B-669F-4B6E-9A74-FA993483095C}" destId="{E7DDF31F-4435-4B48-8305-710C982522F7}" srcOrd="1" destOrd="0" presId="urn:microsoft.com/office/officeart/2005/8/layout/bProcess4"/>
    <dgm:cxn modelId="{11920036-3520-4804-B933-2DB95FA22438}" type="presParOf" srcId="{507F25B8-B4CB-4D71-866F-63C7CD944516}" destId="{E45306F6-8109-4718-B670-0B84285CF897}" srcOrd="1" destOrd="0" presId="urn:microsoft.com/office/officeart/2005/8/layout/bProcess4"/>
    <dgm:cxn modelId="{E3490715-65CE-420D-ABF8-15342AFCCAC8}" type="presParOf" srcId="{507F25B8-B4CB-4D71-866F-63C7CD944516}" destId="{7C961832-B491-43DF-8A3A-68E5427EF365}" srcOrd="2" destOrd="0" presId="urn:microsoft.com/office/officeart/2005/8/layout/bProcess4"/>
    <dgm:cxn modelId="{3D88C29D-6FB2-4C58-8083-E89D2723238A}" type="presParOf" srcId="{7C961832-B491-43DF-8A3A-68E5427EF365}" destId="{70409AC0-CCCD-4230-8453-DC377F47898C}" srcOrd="0" destOrd="0" presId="urn:microsoft.com/office/officeart/2005/8/layout/bProcess4"/>
    <dgm:cxn modelId="{F5C1336F-4CED-4327-B77F-0476CECF929D}" type="presParOf" srcId="{7C961832-B491-43DF-8A3A-68E5427EF365}" destId="{664D3D9E-E165-41B7-921B-5AC63454AB38}" srcOrd="1" destOrd="0" presId="urn:microsoft.com/office/officeart/2005/8/layout/bProcess4"/>
    <dgm:cxn modelId="{CA892B59-1926-4046-BC3E-723DCA4E6584}" type="presParOf" srcId="{507F25B8-B4CB-4D71-866F-63C7CD944516}" destId="{5BE33D9D-00F7-42E2-853B-4024BB7639D3}" srcOrd="3" destOrd="0" presId="urn:microsoft.com/office/officeart/2005/8/layout/bProcess4"/>
    <dgm:cxn modelId="{17981D58-6177-4D2C-B0A2-6069B13E9AFB}" type="presParOf" srcId="{507F25B8-B4CB-4D71-866F-63C7CD944516}" destId="{D1DFF90C-0150-4437-8493-EF1A7AAF0B8B}" srcOrd="4" destOrd="0" presId="urn:microsoft.com/office/officeart/2005/8/layout/bProcess4"/>
    <dgm:cxn modelId="{EDC57F9D-D8E7-422A-9C7E-772712B03A64}" type="presParOf" srcId="{D1DFF90C-0150-4437-8493-EF1A7AAF0B8B}" destId="{7A474B9D-F560-4AE9-8B4D-A1446EF3E7B4}" srcOrd="0" destOrd="0" presId="urn:microsoft.com/office/officeart/2005/8/layout/bProcess4"/>
    <dgm:cxn modelId="{372314E9-1ED6-4BBE-AD7E-9B5557D926A3}" type="presParOf" srcId="{D1DFF90C-0150-4437-8493-EF1A7AAF0B8B}" destId="{AC3FFE03-2591-47CD-9058-07CEA47184E8}" srcOrd="1" destOrd="0" presId="urn:microsoft.com/office/officeart/2005/8/layout/bProcess4"/>
    <dgm:cxn modelId="{6378F165-79DA-4B96-B920-53DF6B7A4F27}" type="presParOf" srcId="{507F25B8-B4CB-4D71-866F-63C7CD944516}" destId="{E0C5132D-5056-430D-ACD1-7D14596A53F1}" srcOrd="5" destOrd="0" presId="urn:microsoft.com/office/officeart/2005/8/layout/bProcess4"/>
    <dgm:cxn modelId="{BBFFB9C7-2EA0-463D-84BA-F7FF15A5F1AF}" type="presParOf" srcId="{507F25B8-B4CB-4D71-866F-63C7CD944516}" destId="{BC01F186-EF9E-467D-8793-89AAEFCA92FE}" srcOrd="6" destOrd="0" presId="urn:microsoft.com/office/officeart/2005/8/layout/bProcess4"/>
    <dgm:cxn modelId="{61A2D66E-C0DE-4D39-B4DB-7401DF698327}" type="presParOf" srcId="{BC01F186-EF9E-467D-8793-89AAEFCA92FE}" destId="{BA621893-E9CD-45E3-A320-B6623B365F8A}" srcOrd="0" destOrd="0" presId="urn:microsoft.com/office/officeart/2005/8/layout/bProcess4"/>
    <dgm:cxn modelId="{45CE28C1-20B6-49F4-8BF9-378B59A1BB3D}" type="presParOf" srcId="{BC01F186-EF9E-467D-8793-89AAEFCA92FE}" destId="{66162774-EED6-4188-89A6-2F7CC8F3D323}" srcOrd="1" destOrd="0" presId="urn:microsoft.com/office/officeart/2005/8/layout/bProcess4"/>
    <dgm:cxn modelId="{1F353178-62E5-45F4-BD29-1CA35A10A0EB}" type="presParOf" srcId="{507F25B8-B4CB-4D71-866F-63C7CD944516}" destId="{8424590C-E2C8-4788-A0B4-D78199466F52}" srcOrd="7" destOrd="0" presId="urn:microsoft.com/office/officeart/2005/8/layout/bProcess4"/>
    <dgm:cxn modelId="{B40F8D86-F74F-464E-AEAF-ECA6D30A1C56}" type="presParOf" srcId="{507F25B8-B4CB-4D71-866F-63C7CD944516}" destId="{7B9BED00-F807-4AD8-AF8A-DF671B5C46EC}" srcOrd="8" destOrd="0" presId="urn:microsoft.com/office/officeart/2005/8/layout/bProcess4"/>
    <dgm:cxn modelId="{24682119-359A-477A-BA26-A09B3D1588B8}" type="presParOf" srcId="{7B9BED00-F807-4AD8-AF8A-DF671B5C46EC}" destId="{2C71B2F8-649C-466C-8B36-A42A52CEC659}" srcOrd="0" destOrd="0" presId="urn:microsoft.com/office/officeart/2005/8/layout/bProcess4"/>
    <dgm:cxn modelId="{1606BFC0-E419-494F-A2E1-92D975B00451}" type="presParOf" srcId="{7B9BED00-F807-4AD8-AF8A-DF671B5C46EC}" destId="{0086B50F-CD43-4315-9C3E-D7949F0EDD58}" srcOrd="1" destOrd="0" presId="urn:microsoft.com/office/officeart/2005/8/layout/bProcess4"/>
    <dgm:cxn modelId="{F6403F04-4841-47FF-A186-10D5C02C3FFE}" type="presParOf" srcId="{507F25B8-B4CB-4D71-866F-63C7CD944516}" destId="{ACE84F40-17FB-442E-98A6-D5D46B4BD018}" srcOrd="9" destOrd="0" presId="urn:microsoft.com/office/officeart/2005/8/layout/bProcess4"/>
    <dgm:cxn modelId="{C3167850-C412-465B-8EA4-98D7C23CD7DF}" type="presParOf" srcId="{507F25B8-B4CB-4D71-866F-63C7CD944516}" destId="{62970A7C-058F-4A1B-BE93-7D8EF9DED000}" srcOrd="10" destOrd="0" presId="urn:microsoft.com/office/officeart/2005/8/layout/bProcess4"/>
    <dgm:cxn modelId="{2987DE87-7FB9-43CF-865B-E21447BD1183}" type="presParOf" srcId="{62970A7C-058F-4A1B-BE93-7D8EF9DED000}" destId="{6B187374-4CCE-46BD-AFA3-BB6B29F85606}" srcOrd="0" destOrd="0" presId="urn:microsoft.com/office/officeart/2005/8/layout/bProcess4"/>
    <dgm:cxn modelId="{B21793DF-B6C8-4D38-8793-35AE5A15C8B7}" type="presParOf" srcId="{62970A7C-058F-4A1B-BE93-7D8EF9DED000}" destId="{F52E191F-A98F-4716-AC81-24008DAC0EF4}" srcOrd="1" destOrd="0" presId="urn:microsoft.com/office/officeart/2005/8/layout/bProcess4"/>
    <dgm:cxn modelId="{755ADB0B-F4BF-4B9F-B5C4-1BE9D3CAFBA8}" type="presParOf" srcId="{507F25B8-B4CB-4D71-866F-63C7CD944516}" destId="{86518293-278A-480C-BDE4-AF2267F8CD7A}" srcOrd="11" destOrd="0" presId="urn:microsoft.com/office/officeart/2005/8/layout/bProcess4"/>
    <dgm:cxn modelId="{2F28F727-50F9-4621-BF8B-CFC1608589C7}" type="presParOf" srcId="{507F25B8-B4CB-4D71-866F-63C7CD944516}" destId="{73DB0975-CB64-4B52-82CA-C0FB991242F8}" srcOrd="12" destOrd="0" presId="urn:microsoft.com/office/officeart/2005/8/layout/bProcess4"/>
    <dgm:cxn modelId="{00D9627D-E4FA-464E-8813-D977565DA213}" type="presParOf" srcId="{73DB0975-CB64-4B52-82CA-C0FB991242F8}" destId="{0B92626F-E4F4-4485-B655-CA258BE6A8E7}" srcOrd="0" destOrd="0" presId="urn:microsoft.com/office/officeart/2005/8/layout/bProcess4"/>
    <dgm:cxn modelId="{CD73F14F-204E-427C-96CF-E5005D3981E7}" type="presParOf" srcId="{73DB0975-CB64-4B52-82CA-C0FB991242F8}" destId="{948A98D1-BD43-4277-B6D0-55936B859BBA}" srcOrd="1" destOrd="0" presId="urn:microsoft.com/office/officeart/2005/8/layout/bProcess4"/>
    <dgm:cxn modelId="{FEB2D177-0C08-4E98-90B3-6134EB182666}" type="presParOf" srcId="{507F25B8-B4CB-4D71-866F-63C7CD944516}" destId="{52C813F0-70AA-40B8-ACDE-E1178656A90A}" srcOrd="13" destOrd="0" presId="urn:microsoft.com/office/officeart/2005/8/layout/bProcess4"/>
    <dgm:cxn modelId="{354BC9B6-B720-4453-9CAB-615216132635}" type="presParOf" srcId="{507F25B8-B4CB-4D71-866F-63C7CD944516}" destId="{48780DCD-ED72-416E-BD47-A52229C2C734}" srcOrd="14" destOrd="0" presId="urn:microsoft.com/office/officeart/2005/8/layout/bProcess4"/>
    <dgm:cxn modelId="{800B9C40-B0E4-47A9-B0BD-C572CCB208BF}" type="presParOf" srcId="{48780DCD-ED72-416E-BD47-A52229C2C734}" destId="{1831AD6A-6E58-4C80-8D4F-F603F56C04BF}" srcOrd="0" destOrd="0" presId="urn:microsoft.com/office/officeart/2005/8/layout/bProcess4"/>
    <dgm:cxn modelId="{592D814F-4238-410C-B7E3-D28805379A23}" type="presParOf" srcId="{48780DCD-ED72-416E-BD47-A52229C2C734}" destId="{69E56FD3-AA60-4667-9537-7BCFB0223474}" srcOrd="1" destOrd="0" presId="urn:microsoft.com/office/officeart/2005/8/layout/bProcess4"/>
    <dgm:cxn modelId="{D35C7F44-7D64-4A86-B679-9BF8CC3A88E4}" type="presParOf" srcId="{507F25B8-B4CB-4D71-866F-63C7CD944516}" destId="{C1CA718F-CC64-46BC-A6C2-9DEC0284AC29}" srcOrd="15" destOrd="0" presId="urn:microsoft.com/office/officeart/2005/8/layout/bProcess4"/>
    <dgm:cxn modelId="{8AA34A98-B5FE-4A1E-8B36-EBE67D54DB77}" type="presParOf" srcId="{507F25B8-B4CB-4D71-866F-63C7CD944516}" destId="{F4216082-F625-48D6-BD8D-F48D7D86D452}" srcOrd="16" destOrd="0" presId="urn:microsoft.com/office/officeart/2005/8/layout/bProcess4"/>
    <dgm:cxn modelId="{6B84BCC6-C547-4FC6-A9FE-D589D8D6BF49}" type="presParOf" srcId="{F4216082-F625-48D6-BD8D-F48D7D86D452}" destId="{32ACC3A9-E7C9-40DE-981C-1747CA009E82}" srcOrd="0" destOrd="0" presId="urn:microsoft.com/office/officeart/2005/8/layout/bProcess4"/>
    <dgm:cxn modelId="{487B9E7D-1956-461B-8773-8D60AE1920FD}" type="presParOf" srcId="{F4216082-F625-48D6-BD8D-F48D7D86D452}" destId="{0F512BB0-2A86-44A8-B4E8-6685ED16EE99}" srcOrd="1" destOrd="0" presId="urn:microsoft.com/office/officeart/2005/8/layout/bProcess4"/>
    <dgm:cxn modelId="{6966A839-6D9E-4BEE-BDE4-32D0C456FA31}" type="presParOf" srcId="{507F25B8-B4CB-4D71-866F-63C7CD944516}" destId="{90E8E64B-7E56-4817-9386-912838FC3A4F}" srcOrd="17" destOrd="0" presId="urn:microsoft.com/office/officeart/2005/8/layout/bProcess4"/>
    <dgm:cxn modelId="{50C56255-ACF2-4258-8BA5-98E3D50995A9}" type="presParOf" srcId="{507F25B8-B4CB-4D71-866F-63C7CD944516}" destId="{F16D17F7-1DAA-4B36-BFFB-BDA2F9AEF17E}" srcOrd="18" destOrd="0" presId="urn:microsoft.com/office/officeart/2005/8/layout/bProcess4"/>
    <dgm:cxn modelId="{A39150C3-5EDA-48E7-8749-DD24F461F908}" type="presParOf" srcId="{F16D17F7-1DAA-4B36-BFFB-BDA2F9AEF17E}" destId="{596C8D65-3FD1-4550-B4A5-406896F43563}" srcOrd="0" destOrd="0" presId="urn:microsoft.com/office/officeart/2005/8/layout/bProcess4"/>
    <dgm:cxn modelId="{32F2D8D6-D6A0-4DEE-894A-35F77551CC85}" type="presParOf" srcId="{F16D17F7-1DAA-4B36-BFFB-BDA2F9AEF17E}" destId="{3AEF7096-FD7F-4101-9205-9EB72B8C90E4}" srcOrd="1" destOrd="0" presId="urn:microsoft.com/office/officeart/2005/8/layout/bProcess4"/>
    <dgm:cxn modelId="{16A2ADB4-5916-44EE-84B7-E5F9C2690839}" type="presParOf" srcId="{507F25B8-B4CB-4D71-866F-63C7CD944516}" destId="{76F4DD00-E1AE-41EE-8940-9E24EB49D17E}" srcOrd="19" destOrd="0" presId="urn:microsoft.com/office/officeart/2005/8/layout/bProcess4"/>
    <dgm:cxn modelId="{839F36D7-8F5E-4257-840C-31F35703FEE4}" type="presParOf" srcId="{507F25B8-B4CB-4D71-866F-63C7CD944516}" destId="{424FEF52-5F22-4019-A6DD-EF680BDDCFFB}" srcOrd="20" destOrd="0" presId="urn:microsoft.com/office/officeart/2005/8/layout/bProcess4"/>
    <dgm:cxn modelId="{98D77AAB-CC0E-45CD-882E-AADEADC8C01C}" type="presParOf" srcId="{424FEF52-5F22-4019-A6DD-EF680BDDCFFB}" destId="{089689EF-F4C3-423C-9AAD-781E04ADAB1C}" srcOrd="0" destOrd="0" presId="urn:microsoft.com/office/officeart/2005/8/layout/bProcess4"/>
    <dgm:cxn modelId="{A1BEC147-076E-4578-8EAB-100DCEAE3CFA}" type="presParOf" srcId="{424FEF52-5F22-4019-A6DD-EF680BDDCFFB}" destId="{01978B59-22AD-48E7-B1FC-0C239C40FF36}" srcOrd="1" destOrd="0" presId="urn:microsoft.com/office/officeart/2005/8/layout/bProcess4"/>
    <dgm:cxn modelId="{A30ED347-F31E-4814-BFCD-5C455349FAF4}" type="presParOf" srcId="{507F25B8-B4CB-4D71-866F-63C7CD944516}" destId="{41FB4927-0BAE-48A6-8108-4DABE2737EB5}" srcOrd="21" destOrd="0" presId="urn:microsoft.com/office/officeart/2005/8/layout/bProcess4"/>
    <dgm:cxn modelId="{D5E6C3E9-43E4-441F-B86C-9A1246FC417B}" type="presParOf" srcId="{507F25B8-B4CB-4D71-866F-63C7CD944516}" destId="{02B51E6C-3614-4E7D-A38C-AA1DDF10D6BF}" srcOrd="22" destOrd="0" presId="urn:microsoft.com/office/officeart/2005/8/layout/bProcess4"/>
    <dgm:cxn modelId="{C0F68602-F54F-4D8A-99D4-237F97F81F88}" type="presParOf" srcId="{02B51E6C-3614-4E7D-A38C-AA1DDF10D6BF}" destId="{CE93F8BB-8A32-4E85-BB87-1DBE062683FD}" srcOrd="0" destOrd="0" presId="urn:microsoft.com/office/officeart/2005/8/layout/bProcess4"/>
    <dgm:cxn modelId="{FB78DD82-420A-4C73-9B15-FF481176A755}" type="presParOf" srcId="{02B51E6C-3614-4E7D-A38C-AA1DDF10D6BF}" destId="{EAC36E08-5DFB-4349-A17A-32C0B9D054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306F6-8109-4718-B670-0B84285CF897}">
      <dsp:nvSpPr>
        <dsp:cNvPr id="0" name=""/>
        <dsp:cNvSpPr/>
      </dsp:nvSpPr>
      <dsp:spPr>
        <a:xfrm rot="5400000">
          <a:off x="569427" y="758382"/>
          <a:ext cx="1184099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DDF31F-4435-4B48-8305-710C982522F7}">
      <dsp:nvSpPr>
        <dsp:cNvPr id="0" name=""/>
        <dsp:cNvSpPr/>
      </dsp:nvSpPr>
      <dsp:spPr>
        <a:xfrm>
          <a:off x="840254" y="0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создать условия для развития конструктивного мышления в процессе формирования основных приемов мыслительной деятельности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868144" y="27890"/>
        <a:ext cx="1531261" cy="896444"/>
      </dsp:txXfrm>
    </dsp:sp>
    <dsp:sp modelId="{5BE33D9D-00F7-42E2-853B-4024BB7639D3}">
      <dsp:nvSpPr>
        <dsp:cNvPr id="0" name=""/>
        <dsp:cNvSpPr/>
      </dsp:nvSpPr>
      <dsp:spPr>
        <a:xfrm rot="5400000">
          <a:off x="589833" y="1929705"/>
          <a:ext cx="1143287" cy="142833"/>
        </a:xfrm>
        <a:prstGeom prst="rect">
          <a:avLst/>
        </a:prstGeom>
        <a:gradFill rotWithShape="0">
          <a:gsLst>
            <a:gs pos="0">
              <a:schemeClr val="accent2">
                <a:shade val="90000"/>
                <a:hueOff val="-32486"/>
                <a:satOff val="880"/>
                <a:lumOff val="2775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-32486"/>
                <a:satOff val="880"/>
                <a:lumOff val="2775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-32486"/>
                <a:satOff val="880"/>
                <a:lumOff val="27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4D3D9E-E165-41B7-921B-5AC63454AB38}">
      <dsp:nvSpPr>
        <dsp:cNvPr id="0" name=""/>
        <dsp:cNvSpPr/>
      </dsp:nvSpPr>
      <dsp:spPr>
        <a:xfrm>
          <a:off x="840254" y="1191728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solidFill>
                <a:schemeClr val="bg1"/>
              </a:solidFill>
            </a:rPr>
            <a:t>развивать психические познавательные процессы: различные виды памяти, внимания, зрительное восприятие, воображение. 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868144" y="1219618"/>
        <a:ext cx="1531261" cy="896444"/>
      </dsp:txXfrm>
    </dsp:sp>
    <dsp:sp modelId="{E0C5132D-5056-430D-ACD1-7D14596A53F1}">
      <dsp:nvSpPr>
        <dsp:cNvPr id="0" name=""/>
        <dsp:cNvSpPr/>
      </dsp:nvSpPr>
      <dsp:spPr>
        <a:xfrm rot="5400000">
          <a:off x="570150" y="3100303"/>
          <a:ext cx="1182652" cy="142833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3FFE03-2591-47CD-9058-07CEA47184E8}">
      <dsp:nvSpPr>
        <dsp:cNvPr id="0" name=""/>
        <dsp:cNvSpPr/>
      </dsp:nvSpPr>
      <dsp:spPr>
        <a:xfrm>
          <a:off x="840254" y="2342644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развивать языковую культуру и формировать речевые умения: четко и ясно излагать свои мысли, строить умозаключения, аргументировано доказывать свою точку зрения. </a:t>
          </a:r>
          <a:endParaRPr lang="ru-RU" sz="800" kern="1200" dirty="0"/>
        </a:p>
      </dsp:txBody>
      <dsp:txXfrm>
        <a:off x="868144" y="2370534"/>
        <a:ext cx="1531261" cy="896444"/>
      </dsp:txXfrm>
    </dsp:sp>
    <dsp:sp modelId="{8424590C-E2C8-4788-A0B4-D78199466F52}">
      <dsp:nvSpPr>
        <dsp:cNvPr id="0" name=""/>
        <dsp:cNvSpPr/>
      </dsp:nvSpPr>
      <dsp:spPr>
        <a:xfrm>
          <a:off x="1165291" y="3695444"/>
          <a:ext cx="2103136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162774-EED6-4188-89A6-2F7CC8F3D323}">
      <dsp:nvSpPr>
        <dsp:cNvPr id="0" name=""/>
        <dsp:cNvSpPr/>
      </dsp:nvSpPr>
      <dsp:spPr>
        <a:xfrm>
          <a:off x="840254" y="3532925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формировать начальные навыки программирования</a:t>
          </a:r>
          <a:endParaRPr lang="ru-RU" sz="800" kern="1200" dirty="0"/>
        </a:p>
      </dsp:txBody>
      <dsp:txXfrm>
        <a:off x="868144" y="3560815"/>
        <a:ext cx="1531261" cy="896444"/>
      </dsp:txXfrm>
    </dsp:sp>
    <dsp:sp modelId="{ACE84F40-17FB-442E-98A6-D5D46B4BD018}">
      <dsp:nvSpPr>
        <dsp:cNvPr id="0" name=""/>
        <dsp:cNvSpPr/>
      </dsp:nvSpPr>
      <dsp:spPr>
        <a:xfrm rot="16200000">
          <a:off x="2680915" y="3100303"/>
          <a:ext cx="1182652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86B50F-CD43-4315-9C3E-D7949F0EDD58}">
      <dsp:nvSpPr>
        <dsp:cNvPr id="0" name=""/>
        <dsp:cNvSpPr/>
      </dsp:nvSpPr>
      <dsp:spPr>
        <a:xfrm>
          <a:off x="2951019" y="3532925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развивать познавательную активность и самостоятельную </a:t>
          </a:r>
          <a:r>
            <a:rPr lang="ru-RU" sz="800" kern="1200" smtClean="0">
              <a:solidFill>
                <a:schemeClr val="bg1"/>
              </a:solidFill>
            </a:rPr>
            <a:t>мыслительную деятельность дошкольников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978909" y="3560815"/>
        <a:ext cx="1531261" cy="896444"/>
      </dsp:txXfrm>
    </dsp:sp>
    <dsp:sp modelId="{86518293-278A-480C-BDE4-AF2267F8CD7A}">
      <dsp:nvSpPr>
        <dsp:cNvPr id="0" name=""/>
        <dsp:cNvSpPr/>
      </dsp:nvSpPr>
      <dsp:spPr>
        <a:xfrm rot="16200000">
          <a:off x="2680915" y="1910022"/>
          <a:ext cx="1182652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2E191F-A98F-4716-AC81-24008DAC0EF4}">
      <dsp:nvSpPr>
        <dsp:cNvPr id="0" name=""/>
        <dsp:cNvSpPr/>
      </dsp:nvSpPr>
      <dsp:spPr>
        <a:xfrm>
          <a:off x="2951019" y="2342644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формировать и развивать коммуникативные умения: умение общаться и 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978909" y="2370534"/>
        <a:ext cx="1531261" cy="896444"/>
      </dsp:txXfrm>
    </dsp:sp>
    <dsp:sp modelId="{52C813F0-70AA-40B8-ACDE-E1178656A90A}">
      <dsp:nvSpPr>
        <dsp:cNvPr id="0" name=""/>
        <dsp:cNvSpPr/>
      </dsp:nvSpPr>
      <dsp:spPr>
        <a:xfrm rot="16200000">
          <a:off x="2699874" y="738700"/>
          <a:ext cx="1144734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8A98D1-BD43-4277-B6D0-55936B859BBA}">
      <dsp:nvSpPr>
        <dsp:cNvPr id="0" name=""/>
        <dsp:cNvSpPr/>
      </dsp:nvSpPr>
      <dsp:spPr>
        <a:xfrm>
          <a:off x="2951019" y="1152363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499F">
                <a:shade val="30000"/>
                <a:satMod val="115000"/>
              </a:srgbClr>
            </a:gs>
            <a:gs pos="50000">
              <a:srgbClr val="00499F">
                <a:shade val="67500"/>
                <a:satMod val="115000"/>
              </a:srgbClr>
            </a:gs>
            <a:gs pos="100000">
              <a:srgbClr val="00499F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взаимодействовать в коллективе, работать в парах, группах, уважать мнение других, объективно оценивать свою работу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978909" y="1180253"/>
        <a:ext cx="1531261" cy="896444"/>
      </dsp:txXfrm>
    </dsp:sp>
    <dsp:sp modelId="{C1CA718F-CC64-46BC-A6C2-9DEC0284AC29}">
      <dsp:nvSpPr>
        <dsp:cNvPr id="0" name=""/>
        <dsp:cNvSpPr/>
      </dsp:nvSpPr>
      <dsp:spPr>
        <a:xfrm rot="2366">
          <a:off x="3276056" y="163242"/>
          <a:ext cx="2103136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E56FD3-AA60-4667-9537-7BCFB0223474}">
      <dsp:nvSpPr>
        <dsp:cNvPr id="0" name=""/>
        <dsp:cNvSpPr/>
      </dsp:nvSpPr>
      <dsp:spPr>
        <a:xfrm>
          <a:off x="2951019" y="0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CC1E0">
                <a:shade val="30000"/>
                <a:satMod val="115000"/>
              </a:srgbClr>
            </a:gs>
            <a:gs pos="50000">
              <a:srgbClr val="0CC1E0">
                <a:shade val="67500"/>
                <a:satMod val="115000"/>
              </a:srgbClr>
            </a:gs>
            <a:gs pos="100000">
              <a:srgbClr val="0CC1E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способствовать развитию интереса к технике, конструированию, программированию, развитию конструкторских, инженерных и вычислительных навыков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2978909" y="27890"/>
        <a:ext cx="1531261" cy="896444"/>
      </dsp:txXfrm>
    </dsp:sp>
    <dsp:sp modelId="{90E8E64B-7E56-4817-9386-912838FC3A4F}">
      <dsp:nvSpPr>
        <dsp:cNvPr id="0" name=""/>
        <dsp:cNvSpPr/>
      </dsp:nvSpPr>
      <dsp:spPr>
        <a:xfrm rot="5400000">
          <a:off x="4811363" y="739424"/>
          <a:ext cx="1143287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F512BB0-2A86-44A8-B4E8-6685ED16EE99}">
      <dsp:nvSpPr>
        <dsp:cNvPr id="0" name=""/>
        <dsp:cNvSpPr/>
      </dsp:nvSpPr>
      <dsp:spPr>
        <a:xfrm>
          <a:off x="5061784" y="1447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6600">
                <a:shade val="30000"/>
                <a:satMod val="115000"/>
              </a:srgbClr>
            </a:gs>
            <a:gs pos="50000">
              <a:srgbClr val="FF6600">
                <a:shade val="67500"/>
                <a:satMod val="115000"/>
              </a:srgbClr>
            </a:gs>
            <a:gs pos="100000">
              <a:srgbClr val="FF66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развивать конструктивные способности и устойчивый интерес к конструированию робототехнике у дошкольников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5089674" y="29337"/>
        <a:ext cx="1531261" cy="896444"/>
      </dsp:txXfrm>
    </dsp:sp>
    <dsp:sp modelId="{76F4DD00-E1AE-41EE-8940-9E24EB49D17E}">
      <dsp:nvSpPr>
        <dsp:cNvPr id="0" name=""/>
        <dsp:cNvSpPr/>
      </dsp:nvSpPr>
      <dsp:spPr>
        <a:xfrm rot="5400000">
          <a:off x="4791681" y="1910022"/>
          <a:ext cx="1182652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EF7096-FD7F-4101-9205-9EB72B8C90E4}">
      <dsp:nvSpPr>
        <dsp:cNvPr id="0" name=""/>
        <dsp:cNvSpPr/>
      </dsp:nvSpPr>
      <dsp:spPr>
        <a:xfrm>
          <a:off x="5061784" y="1152363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Развивать у детей умения устанавливать связь между строением и назначением функциональных частей объекта, совершенствовать навыки индивидуального и коллективного творчества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5089674" y="1180253"/>
        <a:ext cx="1531261" cy="896444"/>
      </dsp:txXfrm>
    </dsp:sp>
    <dsp:sp modelId="{41FB4927-0BAE-48A6-8108-4DABE2737EB5}">
      <dsp:nvSpPr>
        <dsp:cNvPr id="0" name=""/>
        <dsp:cNvSpPr/>
      </dsp:nvSpPr>
      <dsp:spPr>
        <a:xfrm rot="5400000">
          <a:off x="4791681" y="3100303"/>
          <a:ext cx="1182652" cy="142833"/>
        </a:xfrm>
        <a:prstGeom prst="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978B59-22AD-48E7-B1FC-0C239C40FF36}">
      <dsp:nvSpPr>
        <dsp:cNvPr id="0" name=""/>
        <dsp:cNvSpPr/>
      </dsp:nvSpPr>
      <dsp:spPr>
        <a:xfrm>
          <a:off x="5061784" y="2342644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Закреплять положительные эмоциональные чувства при достижении поставленной цели</a:t>
          </a:r>
          <a:endParaRPr lang="ru-RU" sz="800" kern="1200" dirty="0"/>
        </a:p>
      </dsp:txBody>
      <dsp:txXfrm>
        <a:off x="5089674" y="2370534"/>
        <a:ext cx="1531261" cy="896444"/>
      </dsp:txXfrm>
    </dsp:sp>
    <dsp:sp modelId="{EAC36E08-5DFB-4349-A17A-32C0B9D05490}">
      <dsp:nvSpPr>
        <dsp:cNvPr id="0" name=""/>
        <dsp:cNvSpPr/>
      </dsp:nvSpPr>
      <dsp:spPr>
        <a:xfrm>
          <a:off x="5061784" y="3532925"/>
          <a:ext cx="1587041" cy="9522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bg1"/>
              </a:solidFill>
            </a:rPr>
            <a:t>Формировать умение достаточно самостоятельно решать технические задачи в процессе конструирования моделей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5089674" y="3560815"/>
        <a:ext cx="1531261" cy="896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2"/>
            <a:r>
              <a:rPr lang="ru-RU" smtClean="0"/>
              <a:t>Third level</a:t>
            </a:r>
            <a:endParaRPr lang="ru-RU" smtClean="0"/>
          </a:p>
          <a:p>
            <a:pPr lvl="3"/>
            <a:r>
              <a:rPr lang="ru-RU" smtClean="0"/>
              <a:t>Fourth level</a:t>
            </a:r>
            <a:endParaRPr lang="ru-RU" smtClean="0"/>
          </a:p>
          <a:p>
            <a:pPr lvl="4"/>
            <a:r>
              <a:rPr lang="ru-RU" smtClean="0"/>
              <a:t>Fifth level</a:t>
            </a:r>
            <a:endParaRPr lang="ru-RU" smtClean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589AFFAF-C3D2-4B9B-AED7-4B17B07C554B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8943-9866-49D8-BEE5-EB77AFD7533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742C-C1EA-4729-80DC-65C033DA251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18C1-F967-407C-B2F6-C00754B55AB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8AD0-3923-49D0-BC54-C150B2A7C55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89FEC-5E98-456D-8876-D1DA44E7E68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A94F-3600-4A5E-9347-A1B4A1FAD35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CD6AA-0324-4D37-BE8A-385525AF25B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D94AA-68CB-485F-9E18-CCE15D0FAD5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E2D5-D401-4531-88AD-40ED383908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3214-9EEE-4B7E-AC34-A95A38EF7A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C61DD-7D6B-4A0D-96A8-5BB9BEFC602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2"/>
            <a:r>
              <a:rPr lang="ru-RU" smtClean="0"/>
              <a:t>Third level</a:t>
            </a:r>
            <a:endParaRPr lang="ru-RU" smtClean="0"/>
          </a:p>
          <a:p>
            <a:pPr lvl="3"/>
            <a:r>
              <a:rPr lang="ru-RU" smtClean="0"/>
              <a:t>Fourth level</a:t>
            </a:r>
            <a:endParaRPr lang="ru-RU" smtClean="0"/>
          </a:p>
          <a:p>
            <a:pPr lvl="4"/>
            <a:r>
              <a:rPr lang="ru-RU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2"/>
            <a:r>
              <a:rPr lang="ru-RU" smtClean="0"/>
              <a:t>Third level</a:t>
            </a:r>
            <a:endParaRPr lang="ru-RU" smtClean="0"/>
          </a:p>
          <a:p>
            <a:pPr lvl="3"/>
            <a:r>
              <a:rPr lang="ru-RU" smtClean="0"/>
              <a:t>Fourth level</a:t>
            </a:r>
            <a:endParaRPr lang="ru-RU" smtClean="0"/>
          </a:p>
          <a:p>
            <a:pPr lvl="4"/>
            <a:r>
              <a:rPr lang="ru-RU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B853582B-AAD7-4F51-A9F1-8F6EA15225A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03606" y="1691526"/>
            <a:ext cx="4032250" cy="64770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>
                    <a:lumMod val="75000"/>
                  </a:schemeClr>
                </a:solidFill>
              </a:rPr>
              <a:t>Парциальная программа для детей 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03606" y="2339226"/>
            <a:ext cx="4607173" cy="50323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старшего дошкольного возраста 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56992"/>
            <a:ext cx="5148064" cy="665888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gradFill flip="none" rotWithShape="1">
                  <a:gsLst>
                    <a:gs pos="0">
                      <a:srgbClr val="336699">
                        <a:shade val="30000"/>
                        <a:satMod val="115000"/>
                      </a:srgbClr>
                    </a:gs>
                    <a:gs pos="50000">
                      <a:srgbClr val="336699">
                        <a:shade val="67500"/>
                        <a:satMod val="115000"/>
                      </a:srgbClr>
                    </a:gs>
                    <a:gs pos="100000">
                      <a:srgbClr val="3366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«РОБОТОЛЕНД»</a:t>
            </a:r>
            <a:endParaRPr lang="ru-RU" sz="2400" dirty="0">
              <a:gradFill flip="none" rotWithShape="1">
                <a:gsLst>
                  <a:gs pos="0">
                    <a:srgbClr val="336699">
                      <a:shade val="30000"/>
                      <a:satMod val="115000"/>
                    </a:srgbClr>
                  </a:gs>
                  <a:gs pos="50000">
                    <a:srgbClr val="336699">
                      <a:shade val="67500"/>
                      <a:satMod val="115000"/>
                    </a:srgbClr>
                  </a:gs>
                  <a:gs pos="100000">
                    <a:srgbClr val="336699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&quot;Ð¦ÐµÐ½ÑÑ ÑÐ°Ð·Ð²Ð¸ÑÐ¸Ñ ÑÐµÐ±ÐµÐ½ÐºÐ° â Ð´ÐµÑÑÐºÐ¸Ð¹ ÑÐ°Ð´ â 28 &quot;ÐÐ³Ð¾Ð½ÑÐº&quot;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97320" y="345405"/>
            <a:ext cx="867044" cy="7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3"/>
          <p:cNvSpPr/>
          <p:nvPr/>
        </p:nvSpPr>
        <p:spPr>
          <a:xfrm>
            <a:off x="6228184" y="5301208"/>
            <a:ext cx="27363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МАВРИНА Ирина Николаевна</a:t>
            </a:r>
            <a:endParaRPr lang="ru-RU" sz="1200" b="0" dirty="0">
              <a:solidFill>
                <a:schemeClr val="tx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воспитатель </a:t>
            </a:r>
            <a:endParaRPr lang="ru-RU" sz="1200" b="0" dirty="0" smtClean="0">
              <a:solidFill>
                <a:schemeClr val="tx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200" b="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ru-RU" sz="1200" b="0" dirty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квалификационной категории</a:t>
            </a:r>
            <a:endParaRPr lang="ru-RU" sz="1200" b="0" dirty="0">
              <a:solidFill>
                <a:schemeClr val="tx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矩形 4"/>
          <p:cNvSpPr/>
          <p:nvPr/>
        </p:nvSpPr>
        <p:spPr>
          <a:xfrm>
            <a:off x="4435856" y="6226833"/>
            <a:ext cx="120898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zh-CN" sz="1200" b="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Бердск-2019</a:t>
            </a:r>
            <a:endParaRPr lang="zh-CN" altLang="en-US" sz="1200" b="0" dirty="0">
              <a:solidFill>
                <a:schemeClr val="tx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30492"/>
            <a:ext cx="6522070" cy="738664"/>
          </a:xfrm>
          <a:prstGeom prst="rect">
            <a:avLst/>
          </a:prstGeom>
          <a:solidFill>
            <a:schemeClr val="accent6">
              <a:lumMod val="20000"/>
              <a:lumOff val="80000"/>
              <a:alpha val="45882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0" dirty="0" smtClean="0">
                <a:solidFill>
                  <a:srgbClr val="3333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</a:t>
            </a:r>
            <a:endParaRPr lang="ru-RU" altLang="ru-RU" sz="1400" b="0" dirty="0" smtClean="0">
              <a:solidFill>
                <a:srgbClr val="3333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0" dirty="0" smtClean="0">
                <a:solidFill>
                  <a:srgbClr val="3333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endParaRPr lang="ru-RU" altLang="ru-RU" sz="1100" b="0" dirty="0" smtClean="0">
              <a:solidFill>
                <a:srgbClr val="3333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0" dirty="0" smtClean="0">
                <a:solidFill>
                  <a:srgbClr val="3333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— детский сад № 28 «огонек»</a:t>
            </a:r>
            <a:endParaRPr lang="ru-RU" altLang="ru-RU" sz="1400" b="0" dirty="0">
              <a:solidFill>
                <a:srgbClr val="3333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691" y="103284"/>
            <a:ext cx="6707187" cy="713339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«УДОЧКА»</a:t>
            </a:r>
            <a:endParaRPr lang="ru-RU" sz="3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4846" y="3796627"/>
            <a:ext cx="3731815" cy="279886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248" y="3796627"/>
            <a:ext cx="2099145" cy="2798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865" y="1920925"/>
            <a:ext cx="1273088" cy="1697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336" y="1960662"/>
            <a:ext cx="1243285" cy="16577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09174" y="804619"/>
            <a:ext cx="7094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Цели.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Научить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применять на практике знания и навыки,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касающиеся: использования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зубчатой и ременной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передачи; обеспечения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чистоты экспериментов и безопасности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изделий. Учить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подбирать соответствующий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материал; сооружать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постройку по замыслу</a:t>
            </a:r>
            <a:endParaRPr lang="ru-RU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929056" y="2636911"/>
            <a:ext cx="1546287" cy="11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90611" y="2276872"/>
            <a:ext cx="2247739" cy="3970318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Запчастей тут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Миллионы!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Мы по ЛЕГО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Чемпионы!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Хочешь Настроение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Поднять?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В ЛЕГО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Начинай играть.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Из ЛЕГО можно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Все собрать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Главное –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Фантазию включать!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12" y="-5463"/>
            <a:ext cx="7358788" cy="812679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</a:t>
            </a:r>
            <a:r>
              <a:rPr lang="ru-RU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ПЛОТ»,«</a:t>
            </a:r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ВЕРТОЛЕТ»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3915" y="3842674"/>
            <a:ext cx="3666277" cy="274970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212" y="1987198"/>
            <a:ext cx="1266230" cy="16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16216" y="3842673"/>
            <a:ext cx="2150182" cy="2749707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6516216" y="1998166"/>
            <a:ext cx="1470833" cy="16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785212" y="663760"/>
            <a:ext cx="7094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ea typeface="Calibri" panose="020F0502020204030204" pitchFamily="34" charset="0"/>
              </a:rPr>
              <a:t>Цели.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Закрепить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понятие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равновесие. Введение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понятий: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выталкивающая сила, тяга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и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толчок, энергия ветра. Изучение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свойств материалов и возможностей их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сочетания. Тренировка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навыка сборки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деталей. Продолжать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учить рассказывать о своей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постройке</a:t>
            </a:r>
            <a:endParaRPr lang="ru-RU" sz="1600" b="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26" name="Picture 2" descr="https://gigant-market.ru/upload/iblock/cfc/cfc9e2f037805caf4b2dc29a05ff6ce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8695" y="1987198"/>
            <a:ext cx="2543505" cy="19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7810" y="2348880"/>
            <a:ext cx="2280081" cy="341632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Я в игрушки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Не играю,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Лего с другом Собираю.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Будет улица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С </a:t>
            </a:r>
            <a:r>
              <a:rPr lang="ru-RU" b="0" dirty="0" smtClean="0">
                <a:solidFill>
                  <a:srgbClr val="003366"/>
                </a:solidFill>
                <a:latin typeface="+mj-lt"/>
              </a:rPr>
              <a:t>домами,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 машины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С кораблями.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В гости к нам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Придут друзья —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Продолжается </a:t>
            </a:r>
            <a:r>
              <a:rPr lang="ru-RU" b="0" dirty="0" smtClean="0">
                <a:solidFill>
                  <a:srgbClr val="003366"/>
                </a:solidFill>
                <a:latin typeface="+mj-lt"/>
              </a:rPr>
              <a:t>Игра!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7059856" cy="108012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открытиям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ko-KR" sz="1700" dirty="0" smtClean="0">
                <a:ea typeface="Adobe Myungjo Std M" panose="02020600000000000000" charset="-128"/>
              </a:rPr>
              <a:t>Кружок </a:t>
            </a:r>
            <a:r>
              <a:rPr lang="ru-RU" sz="1700" dirty="0">
                <a:gradFill flip="none" rotWithShape="1">
                  <a:gsLst>
                    <a:gs pos="0">
                      <a:srgbClr val="336699">
                        <a:shade val="30000"/>
                        <a:satMod val="115000"/>
                      </a:srgbClr>
                    </a:gs>
                    <a:gs pos="50000">
                      <a:srgbClr val="336699">
                        <a:shade val="67500"/>
                        <a:satMod val="115000"/>
                      </a:srgbClr>
                    </a:gs>
                    <a:gs pos="100000">
                      <a:srgbClr val="3366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«РОБОТОЛЕНД</a:t>
            </a:r>
            <a:r>
              <a:rPr lang="ru-RU" sz="1700" dirty="0" smtClean="0">
                <a:gradFill flip="none" rotWithShape="1">
                  <a:gsLst>
                    <a:gs pos="0">
                      <a:srgbClr val="336699">
                        <a:shade val="30000"/>
                        <a:satMod val="115000"/>
                      </a:srgbClr>
                    </a:gs>
                    <a:gs pos="50000">
                      <a:srgbClr val="336699">
                        <a:shade val="67500"/>
                        <a:satMod val="115000"/>
                      </a:srgbClr>
                    </a:gs>
                    <a:gs pos="100000">
                      <a:srgbClr val="336699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r>
              <a:rPr lang="ru-RU" altLang="ko-KR" sz="1700" dirty="0" smtClean="0">
                <a:ea typeface="Adobe Myungjo Std M" panose="02020600000000000000" charset="-128"/>
              </a:rPr>
              <a:t> </a:t>
            </a:r>
            <a:r>
              <a:rPr lang="ru-RU" altLang="ko-KR" sz="1700" dirty="0">
                <a:ea typeface="Adobe Myungjo Std M" panose="02020600000000000000" charset="-128"/>
              </a:rPr>
              <a:t>создан для развития детей </a:t>
            </a:r>
            <a:br>
              <a:rPr lang="ru-RU" altLang="ko-KR" sz="1700" dirty="0" smtClean="0">
                <a:ea typeface="Adobe Myungjo Std M" panose="02020600000000000000" charset="-128"/>
              </a:rPr>
            </a:br>
            <a:r>
              <a:rPr lang="ru-RU" altLang="ko-KR" sz="1700" dirty="0" smtClean="0">
                <a:ea typeface="Adobe Myungjo Std M" panose="02020600000000000000" charset="-128"/>
              </a:rPr>
              <a:t>группы </a:t>
            </a:r>
            <a:r>
              <a:rPr lang="ru-RU" altLang="ko-KR" sz="1700" dirty="0">
                <a:ea typeface="Adobe Myungjo Std M" panose="02020600000000000000" charset="-128"/>
              </a:rPr>
              <a:t>№8 «Веснушки</a:t>
            </a:r>
            <a:r>
              <a:rPr lang="ru-RU" altLang="ko-KR" sz="1700" dirty="0" smtClean="0">
                <a:ea typeface="Adobe Myungjo Std M" panose="02020600000000000000" charset="-128"/>
              </a:rPr>
              <a:t>», </a:t>
            </a:r>
            <a:r>
              <a:rPr lang="ru-RU" altLang="ko-KR" sz="1700" dirty="0">
                <a:ea typeface="Adobe Myungjo Std M" panose="02020600000000000000" charset="-128"/>
              </a:rPr>
              <a:t>МБДОУ ЦРР детского сада №28 «Огонек</a:t>
            </a:r>
            <a:r>
              <a:rPr lang="ru-RU" altLang="ko-KR" sz="1700" dirty="0" smtClean="0">
                <a:ea typeface="Adobe Myungjo Std M" panose="02020600000000000000" charset="-128"/>
              </a:rPr>
              <a:t>»</a:t>
            </a:r>
            <a:endParaRPr lang="ru-RU" altLang="ko-KR" sz="1700" dirty="0">
              <a:ea typeface="Adobe Myungjo Std M" panose="02020600000000000000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/>
              <a:t>Программа </a:t>
            </a:r>
            <a:r>
              <a:rPr lang="ru-RU" sz="1700" dirty="0"/>
              <a:t>кружка научно-технической </a:t>
            </a:r>
            <a:r>
              <a:rPr lang="ru-RU" sz="1700" dirty="0" smtClean="0"/>
              <a:t>направленности, ориентирована </a:t>
            </a:r>
            <a:r>
              <a:rPr lang="ru-RU" sz="1700" dirty="0"/>
              <a:t>на реализацию интересов детей в сфере конструирования, моделирования, развитие их информационной </a:t>
            </a:r>
            <a:r>
              <a:rPr lang="ru-RU" sz="1700" dirty="0" smtClean="0"/>
              <a:t>и </a:t>
            </a:r>
            <a:r>
              <a:rPr lang="ru-RU" sz="1700" dirty="0"/>
              <a:t>технологической </a:t>
            </a:r>
            <a:r>
              <a:rPr lang="ru-RU" sz="1700" dirty="0" smtClean="0"/>
              <a:t>культуры</a:t>
            </a:r>
            <a:endParaRPr lang="ru-RU" sz="17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/>
              <a:t> Мы </a:t>
            </a:r>
            <a:r>
              <a:rPr lang="ru-RU" sz="1700" dirty="0" smtClean="0"/>
              <a:t>учли</a:t>
            </a:r>
            <a:r>
              <a:rPr lang="ru-RU" sz="1700" dirty="0"/>
              <a:t>, что у детей дошкольного возраста </a:t>
            </a:r>
            <a:r>
              <a:rPr lang="ru-RU" sz="1700" dirty="0" smtClean="0"/>
              <a:t>преобладает </a:t>
            </a:r>
            <a:r>
              <a:rPr lang="ru-RU" sz="1700" dirty="0" smtClean="0"/>
              <a:t>мышление </a:t>
            </a:r>
            <a:r>
              <a:rPr lang="ru-RU" sz="1700" dirty="0"/>
              <a:t>наглядно-действенное и наглядно-образное, </a:t>
            </a:r>
            <a:r>
              <a:rPr lang="ru-RU" sz="1700" dirty="0" smtClean="0"/>
              <a:t>поэтому, метод </a:t>
            </a:r>
            <a:r>
              <a:rPr lang="ru-RU" sz="1700" dirty="0" smtClean="0"/>
              <a:t>экспериментирования</a:t>
            </a:r>
            <a:r>
              <a:rPr lang="ru-RU" sz="1700" dirty="0"/>
              <a:t>, к которому </a:t>
            </a:r>
            <a:r>
              <a:rPr lang="ru-RU" sz="1700" dirty="0" smtClean="0"/>
              <a:t>относится </a:t>
            </a:r>
            <a:r>
              <a:rPr lang="ru-RU" sz="1700" dirty="0"/>
              <a:t>робототехника, </a:t>
            </a:r>
            <a:r>
              <a:rPr lang="ru-RU" sz="1700" dirty="0" smtClean="0"/>
              <a:t>наиболее </a:t>
            </a:r>
            <a:r>
              <a:rPr lang="ru-RU" sz="1700" dirty="0"/>
              <a:t>предпочтителен для </a:t>
            </a:r>
            <a:r>
              <a:rPr lang="ru-RU" sz="1700" dirty="0" smtClean="0"/>
              <a:t>обучения познанию закономерностей и явлений </a:t>
            </a:r>
            <a:r>
              <a:rPr lang="ru-RU" sz="1700" dirty="0"/>
              <a:t>окружающего </a:t>
            </a:r>
            <a:r>
              <a:rPr lang="ru-RU" sz="1700" dirty="0" smtClean="0"/>
              <a:t>мира </a:t>
            </a:r>
            <a:endParaRPr lang="ru-RU" sz="17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/>
              <a:t>Игры с LEGO-конструктором, смогут помочь детям приобрести </a:t>
            </a:r>
            <a:r>
              <a:rPr lang="ru-RU" sz="1700" dirty="0" smtClean="0"/>
              <a:t>умение </a:t>
            </a:r>
            <a:r>
              <a:rPr lang="ru-RU" sz="1700" dirty="0"/>
              <a:t>ставить цель, подбирать средства для её </a:t>
            </a:r>
            <a:r>
              <a:rPr lang="ru-RU" sz="1700" dirty="0" smtClean="0"/>
              <a:t>достижения. Дети </a:t>
            </a:r>
            <a:r>
              <a:rPr lang="ru-RU" sz="1700" dirty="0" smtClean="0"/>
              <a:t>научатся прилагать </a:t>
            </a:r>
            <a:r>
              <a:rPr lang="ru-RU" sz="1700" dirty="0" smtClean="0"/>
              <a:t>усилия, </a:t>
            </a:r>
            <a:r>
              <a:rPr lang="ru-RU" sz="1700" dirty="0"/>
              <a:t>для точного соответствия полученного результата с </a:t>
            </a:r>
            <a:r>
              <a:rPr lang="ru-RU" sz="1700" dirty="0" smtClean="0"/>
              <a:t>замыслом;</a:t>
            </a:r>
            <a:r>
              <a:rPr lang="ru-RU" sz="1700" dirty="0" smtClean="0"/>
              <a:t> </a:t>
            </a:r>
            <a:r>
              <a:rPr lang="ru-RU" sz="1700" dirty="0"/>
              <a:t>ребенок приобретет опыт продуктивной творческой деятельности</a:t>
            </a:r>
            <a:endParaRPr lang="ru-RU" sz="17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1700" dirty="0" smtClean="0"/>
              <a:t>Кроме </a:t>
            </a:r>
            <a:r>
              <a:rPr lang="ru-RU" sz="1700" dirty="0"/>
              <a:t>того, </a:t>
            </a:r>
            <a:r>
              <a:rPr lang="ru-RU" sz="1700" dirty="0" smtClean="0"/>
              <a:t>направление </a:t>
            </a:r>
            <a:r>
              <a:rPr lang="ru-RU" sz="1700" dirty="0"/>
              <a:t>на формирование познавательной мотивации, </a:t>
            </a:r>
            <a:r>
              <a:rPr lang="ru-RU" sz="1700" dirty="0" smtClean="0"/>
              <a:t>даст </a:t>
            </a:r>
            <a:r>
              <a:rPr lang="ru-RU" sz="1700" dirty="0"/>
              <a:t>установку на </a:t>
            </a:r>
            <a:r>
              <a:rPr lang="ru-RU" sz="1700" dirty="0" smtClean="0"/>
              <a:t>продолжение </a:t>
            </a:r>
            <a:r>
              <a:rPr lang="ru-RU" sz="1700" dirty="0" smtClean="0"/>
              <a:t>образования в школе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616575" cy="649287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52" y="2348880"/>
            <a:ext cx="8208962" cy="208781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sz="2400" dirty="0" smtClean="0"/>
              <a:t>формирование </a:t>
            </a:r>
            <a:r>
              <a:rPr lang="ru-RU" sz="2400" dirty="0"/>
              <a:t>конструктивного </a:t>
            </a:r>
            <a:br>
              <a:rPr lang="ru-RU" sz="2400" dirty="0" smtClean="0"/>
            </a:br>
            <a:r>
              <a:rPr lang="ru-RU" sz="2400" dirty="0" smtClean="0"/>
              <a:t>мышления, </a:t>
            </a:r>
            <a:r>
              <a:rPr lang="ru-RU" sz="2400" dirty="0"/>
              <a:t>и элементарного </a:t>
            </a:r>
            <a:br>
              <a:rPr lang="ru-RU" sz="2400" dirty="0" smtClean="0"/>
            </a:br>
            <a:r>
              <a:rPr lang="ru-RU" sz="2400" dirty="0" smtClean="0"/>
              <a:t>программирования </a:t>
            </a:r>
            <a:r>
              <a:rPr lang="ru-RU" sz="2400" dirty="0"/>
              <a:t>у </a:t>
            </a:r>
            <a:r>
              <a:rPr lang="ru-RU" sz="2400" dirty="0" smtClean="0"/>
              <a:t>дошкольников, </a:t>
            </a:r>
            <a:br>
              <a:rPr lang="ru-RU" sz="2400" dirty="0" smtClean="0"/>
            </a:br>
            <a:r>
              <a:rPr lang="ru-RU" sz="2400" dirty="0" smtClean="0"/>
              <a:t>через </a:t>
            </a:r>
            <a:r>
              <a:rPr lang="ru-RU" sz="2400" dirty="0"/>
              <a:t>обучение элементарным основам инженерно-технического </a:t>
            </a:r>
            <a:br>
              <a:rPr lang="ru-RU" sz="2400" dirty="0" smtClean="0"/>
            </a:br>
            <a:r>
              <a:rPr lang="ru-RU" sz="2400" dirty="0" smtClean="0"/>
              <a:t>конструирования </a:t>
            </a:r>
            <a:r>
              <a:rPr lang="ru-RU" sz="2400" dirty="0"/>
              <a:t>и робототехники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5616575" cy="649287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74890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7" y="158624"/>
            <a:ext cx="6857983" cy="645549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</a:t>
            </a:r>
            <a:r>
              <a:rPr lang="ru-RU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конструктором LEGO</a:t>
            </a:r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9656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2576" y="2220829"/>
            <a:ext cx="2849580" cy="2137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7" y="4452465"/>
            <a:ext cx="1632792" cy="2177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77" y="4492335"/>
            <a:ext cx="2849580" cy="2137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28817" y="973892"/>
            <a:ext cx="7094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  <a:ea typeface="Calibri" panose="020F0502020204030204" pitchFamily="34" charset="0"/>
              </a:rPr>
              <a:t>Цели. </a:t>
            </a:r>
            <a:r>
              <a:rPr lang="ru-RU" sz="1600" b="0" dirty="0" smtClean="0">
                <a:latin typeface="+mn-lt"/>
                <a:ea typeface="Calibri" panose="020F0502020204030204" pitchFamily="34" charset="0"/>
              </a:rPr>
              <a:t>Содействовать </a:t>
            </a:r>
            <a:r>
              <a:rPr lang="ru-RU" sz="1600" b="0" dirty="0">
                <a:latin typeface="+mn-lt"/>
                <a:ea typeface="Calibri" panose="020F0502020204030204" pitchFamily="34" charset="0"/>
              </a:rPr>
              <a:t>развитию у детей дошкольного возраста способностей к техническому творчеству, предоставить им возможность творческой </a:t>
            </a:r>
            <a:r>
              <a:rPr lang="ru-RU" sz="1600" b="0" dirty="0" smtClean="0">
                <a:latin typeface="+mn-lt"/>
                <a:ea typeface="Calibri" panose="020F0502020204030204" pitchFamily="34" charset="0"/>
              </a:rPr>
              <a:t>самореализации. Активизировать </a:t>
            </a:r>
            <a:r>
              <a:rPr lang="ru-RU" sz="1600" b="0" dirty="0">
                <a:latin typeface="+mn-lt"/>
                <a:ea typeface="Calibri" panose="020F0502020204030204" pitchFamily="34" charset="0"/>
              </a:rPr>
              <a:t>ранее изученный </a:t>
            </a:r>
            <a:r>
              <a:rPr lang="ru-RU" sz="1600" b="0" dirty="0" smtClean="0">
                <a:latin typeface="+mn-lt"/>
                <a:ea typeface="Calibri" panose="020F0502020204030204" pitchFamily="34" charset="0"/>
              </a:rPr>
              <a:t>материал. Мотивировать </a:t>
            </a:r>
            <a:r>
              <a:rPr lang="ru-RU" sz="1600" b="0" dirty="0">
                <a:latin typeface="+mn-lt"/>
                <a:ea typeface="Calibri" panose="020F0502020204030204" pitchFamily="34" charset="0"/>
              </a:rPr>
              <a:t>к учебным занятиям</a:t>
            </a:r>
            <a:endParaRPr lang="ru-RU" sz="1600" b="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7" y="2145127"/>
            <a:ext cx="1632792" cy="2177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2226133"/>
            <a:ext cx="3600400" cy="341632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ЛЕГО - это мир фантазий!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Мир идей, разнообразий.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Изучая схемы в нём,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Может получиться дом.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Или мы построим замок,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Где живёт </a:t>
            </a:r>
            <a:r>
              <a:rPr lang="ru-RU" b="0" dirty="0" smtClean="0">
                <a:solidFill>
                  <a:srgbClr val="003366"/>
                </a:solidFill>
                <a:latin typeface="+mj-lt"/>
              </a:rPr>
              <a:t>большой дракон</a:t>
            </a:r>
            <a:r>
              <a:rPr lang="ru-RU" b="0" dirty="0">
                <a:solidFill>
                  <a:srgbClr val="003366"/>
                </a:solidFill>
                <a:latin typeface="+mj-lt"/>
              </a:rPr>
              <a:t>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Он принцессу сторожит,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 огнём на всех рычит.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ЛЕГО руки развивает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 мечтать нам не мешает.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 скажу про ЛЕГО я,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Это лучшая игра!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12" name="Picture 2" descr="https://www.doublebrick.ru/i/reviews/boardgames/3835/3835_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42745"/>
            <a:ext cx="1772683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67673"/>
            <a:ext cx="6707187" cy="49006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«ВОЛЧОК», «ДРЕЛЬ»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46915" y="4491380"/>
            <a:ext cx="1604633" cy="2139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71885" y="2091789"/>
            <a:ext cx="2096690" cy="2223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20" y="4503706"/>
            <a:ext cx="1586142" cy="2114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05" y="4516034"/>
            <a:ext cx="1586142" cy="2114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451" y="2091789"/>
            <a:ext cx="1677392" cy="2236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663" y="2110462"/>
            <a:ext cx="1671932" cy="2229243"/>
          </a:xfrm>
          <a:prstGeom prst="rect">
            <a:avLst/>
          </a:prstGeom>
        </p:spPr>
      </p:pic>
      <p:pic>
        <p:nvPicPr>
          <p:cNvPr id="2050" name="Picture 2" descr="https://cdn.gnom.land/resize_cache/78472/0eb2dec7a335f49b622d9972b639ee76/iblock/bbd/bbd69a9f18fc5581ee31462b40109159/1d9e5eb4d37d8d69b5df16553ab5cfe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7141" y="5708203"/>
            <a:ext cx="1439044" cy="9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38492" y="720316"/>
            <a:ext cx="7292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Цели.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Закрепление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понятие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«энергия». Введение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понятия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«чистый эксперимент». Знакомство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с методами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измерения. Изучение вращения, возможностей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сочетания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материалов. Знакомство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с передаточными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механизмами. Развитие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умения оценивать полученные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результаты. </a:t>
            </a:r>
            <a:endParaRPr lang="ru-RU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91883"/>
            <a:ext cx="2559121" cy="341632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"ЛЕГО" –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Умная игра,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Завлекательна, 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Хитра.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Интересно здесь Играть,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Строить,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Составлять, искать</a:t>
            </a:r>
            <a:r>
              <a:rPr lang="ru-RU" b="0" dirty="0">
                <a:solidFill>
                  <a:srgbClr val="003366"/>
                </a:solidFill>
                <a:latin typeface="+mj-lt"/>
              </a:rPr>
              <a:t>!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Приглашаю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Всех друзей,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"ЛЕГО"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Собирать скорей!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49006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«ВЕРТУШКА»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44208" y="2679162"/>
            <a:ext cx="2483767" cy="1862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797152"/>
            <a:ext cx="2483767" cy="1862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96" y="4797151"/>
            <a:ext cx="2483767" cy="186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33" y="4797151"/>
            <a:ext cx="1397118" cy="1862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95" y="2679162"/>
            <a:ext cx="2556384" cy="1917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21" y="2679163"/>
            <a:ext cx="1437966" cy="1917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45588" y="808188"/>
            <a:ext cx="70942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ea typeface="Calibri" panose="020F0502020204030204" pitchFamily="34" charset="0"/>
              </a:rPr>
              <a:t>Цели.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Знакомство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с понятиями: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энергия, сила, трение, вращение. Изучение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свойств материалов и возможностей их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сочетания. Формирование навыков сборки деталей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.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Учить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детей работать с конструктором </a:t>
            </a:r>
            <a:r>
              <a:rPr lang="en-US" sz="1600" b="0" dirty="0" smtClean="0">
                <a:latin typeface="+mj-lt"/>
                <a:ea typeface="Calibri" panose="020F0502020204030204" pitchFamily="34" charset="0"/>
              </a:rPr>
              <a:t>LEGO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,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используя инструкцию, действуя по образцу и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самостоятельно. Развитие умения </a:t>
            </a:r>
            <a:r>
              <a:rPr lang="ru-RU" sz="1600" b="0" dirty="0">
                <a:latin typeface="+mj-lt"/>
                <a:ea typeface="Calibri" panose="020F0502020204030204" pitchFamily="34" charset="0"/>
              </a:rPr>
              <a:t>оценивать полученные </a:t>
            </a:r>
            <a:r>
              <a:rPr lang="ru-RU" sz="1600" b="0" dirty="0" smtClean="0">
                <a:latin typeface="+mj-lt"/>
                <a:ea typeface="Calibri" panose="020F0502020204030204" pitchFamily="34" charset="0"/>
              </a:rPr>
              <a:t>результаты</a:t>
            </a:r>
            <a:endParaRPr lang="ru-RU" sz="1600" b="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542" y="2348880"/>
            <a:ext cx="1908379" cy="3416320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Собрать </a:t>
            </a:r>
            <a:r>
              <a:rPr lang="ru-RU" b="0" dirty="0" smtClean="0">
                <a:solidFill>
                  <a:srgbClr val="003366"/>
                </a:solidFill>
                <a:latin typeface="+mj-lt"/>
              </a:rPr>
              <a:t>Машинку,</a:t>
            </a:r>
            <a:endParaRPr lang="ru-RU" b="0" dirty="0" smtClean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Вездеход,</a:t>
            </a:r>
            <a:br>
              <a:rPr lang="ru-RU" b="0" dirty="0" smtClean="0">
                <a:solidFill>
                  <a:srgbClr val="003366"/>
                </a:solidFill>
                <a:latin typeface="+mj-lt"/>
              </a:rPr>
            </a:br>
            <a:r>
              <a:rPr lang="ru-RU" b="0" dirty="0" smtClean="0">
                <a:solidFill>
                  <a:srgbClr val="003366"/>
                </a:solidFill>
                <a:latin typeface="+mj-lt"/>
              </a:rPr>
              <a:t>Дворец, </a:t>
            </a:r>
            <a:endParaRPr lang="ru-RU" b="0" dirty="0" smtClean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Ракету, </a:t>
            </a:r>
            <a:endParaRPr lang="ru-RU" b="0" dirty="0" smtClean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Пароход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И даже </a:t>
            </a:r>
            <a:endParaRPr lang="ru-RU" b="0" dirty="0" smtClean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Целый Городок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Конструктор </a:t>
            </a:r>
            <a:r>
              <a:rPr lang="ru-RU" b="0" dirty="0" smtClean="0">
                <a:solidFill>
                  <a:srgbClr val="003366"/>
                </a:solidFill>
                <a:latin typeface="+mj-lt"/>
              </a:rPr>
              <a:t>"ЛЕГО" </a:t>
            </a:r>
            <a:endParaRPr lang="ru-RU" b="0" dirty="0" smtClean="0">
              <a:solidFill>
                <a:srgbClr val="003366"/>
              </a:solidFill>
              <a:latin typeface="+mj-lt"/>
            </a:endParaRPr>
          </a:p>
          <a:p>
            <a:r>
              <a:rPr lang="ru-RU" b="0" dirty="0" smtClean="0">
                <a:solidFill>
                  <a:srgbClr val="003366"/>
                </a:solidFill>
                <a:latin typeface="+mj-lt"/>
              </a:rPr>
              <a:t>Нам </a:t>
            </a:r>
            <a:r>
              <a:rPr lang="ru-RU" b="0" dirty="0">
                <a:solidFill>
                  <a:srgbClr val="003366"/>
                </a:solidFill>
                <a:latin typeface="+mj-lt"/>
              </a:rPr>
              <a:t>помог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723" y="219868"/>
            <a:ext cx="7283152" cy="49006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«КАЧЕЛИ»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965297" y="2214131"/>
            <a:ext cx="1372997" cy="2090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4545369"/>
            <a:ext cx="1563638" cy="208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6227" y="4517742"/>
            <a:ext cx="1597486" cy="2090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455131" y="2214131"/>
            <a:ext cx="2584209" cy="2084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7" y="2214131"/>
            <a:ext cx="2787773" cy="2090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563321" y="4517742"/>
            <a:ext cx="1638002" cy="2108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455131" y="4517742"/>
            <a:ext cx="1979763" cy="20732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9798" y="777560"/>
            <a:ext cx="7283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Цели.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Введение понятий: равновесие, точка опоры. Закрепление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понятия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энергия. Изучение рычагов. Знакомство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с методами нестандартных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измерений. Формирование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навыка сборки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деталей. Развитие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умения 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оценивать полученные результаты. Развитие </a:t>
            </a:r>
            <a:r>
              <a:rPr lang="ru-RU" sz="1600" b="0" dirty="0">
                <a:latin typeface="Verdana" panose="020B0604030504040204" pitchFamily="34" charset="0"/>
                <a:ea typeface="Verdana" panose="020B0604030504040204" pitchFamily="34" charset="0"/>
              </a:rPr>
              <a:t>способности придумывать игры</a:t>
            </a:r>
            <a:r>
              <a:rPr lang="ru-RU" sz="1600" b="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4" descr="https://avatars.mds.yandex.net/get-mpic/397397/img_id6275648768851161513/ori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9592" y="5733125"/>
            <a:ext cx="1381628" cy="8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7810" y="2527763"/>
            <a:ext cx="1827487" cy="2031325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Если хотите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Ребёнка Занять,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Купите ему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ЛЕГО</a:t>
            </a:r>
            <a:br>
              <a:rPr lang="ru-RU" b="0" dirty="0">
                <a:solidFill>
                  <a:srgbClr val="003366"/>
                </a:solidFill>
                <a:latin typeface="+mj-lt"/>
              </a:rPr>
            </a:br>
            <a:r>
              <a:rPr lang="ru-RU" b="0" dirty="0">
                <a:solidFill>
                  <a:srgbClr val="003366"/>
                </a:solidFill>
                <a:latin typeface="+mj-lt"/>
              </a:rPr>
              <a:t>Коробочек Пять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7382"/>
            <a:ext cx="6707187" cy="622203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«АВТОМОБИЛЬ»</a:t>
            </a:r>
            <a:endParaRPr lang="ru-RU" sz="3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68478" y="4363556"/>
            <a:ext cx="1712835" cy="2283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84772" y="2431894"/>
            <a:ext cx="2236704" cy="1779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3" y="2389606"/>
            <a:ext cx="2393089" cy="1794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793" y="2389606"/>
            <a:ext cx="1346112" cy="1794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610" y="4363556"/>
            <a:ext cx="1733499" cy="2311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834962" y="4363555"/>
            <a:ext cx="2385184" cy="22994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63688" y="709585"/>
            <a:ext cx="7380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  <a:ea typeface="Calibri" panose="020F0502020204030204" pitchFamily="34" charset="0"/>
              </a:rPr>
              <a:t>Цели. </a:t>
            </a:r>
            <a:r>
              <a:rPr lang="ru-RU" sz="1600" b="0" dirty="0">
                <a:latin typeface="+mn-lt"/>
              </a:rPr>
              <a:t>Закреплять знания детей о транспорте. Формировать </a:t>
            </a:r>
            <a:r>
              <a:rPr lang="ru-RU" sz="1600" b="0" dirty="0">
                <a:latin typeface="+mn-lt"/>
              </a:rPr>
              <a:t>умение конструировать по схеме. </a:t>
            </a:r>
            <a:r>
              <a:rPr lang="ru-RU" sz="1600" b="0" dirty="0" smtClean="0">
                <a:latin typeface="+mn-lt"/>
              </a:rPr>
              <a:t>Развивать </a:t>
            </a:r>
            <a:r>
              <a:rPr lang="ru-RU" sz="1600" b="0" dirty="0">
                <a:latin typeface="+mn-lt"/>
              </a:rPr>
              <a:t>способности к самостоятельному анализу  конструкций, способствовать интеллектуальному развитию детей. Развивать мелкую моторику пальцев </a:t>
            </a:r>
            <a:r>
              <a:rPr lang="ru-RU" sz="1600" b="0" dirty="0" smtClean="0">
                <a:latin typeface="+mn-lt"/>
              </a:rPr>
              <a:t>рук. Воспитывать </a:t>
            </a:r>
            <a:r>
              <a:rPr lang="ru-RU" sz="1600" b="0" dirty="0">
                <a:latin typeface="+mn-lt"/>
              </a:rPr>
              <a:t>самостоятельность, усидчивость, умение общаться дуг с другом, уважение к своему и чужому труду</a:t>
            </a:r>
            <a:endParaRPr lang="ru-RU" sz="1600" b="0" dirty="0">
              <a:latin typeface="+mn-lt"/>
            </a:endParaRP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1763688" y="5595449"/>
            <a:ext cx="1325528" cy="10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51520" y="2465014"/>
            <a:ext cx="1985918" cy="2862322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Раз, два, три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- сложи детали,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Чтоб они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Машиной стали.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Собери гараж.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Потом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Не забудь </a:t>
            </a:r>
            <a:endParaRPr lang="ru-RU" b="0" dirty="0">
              <a:solidFill>
                <a:srgbClr val="003366"/>
              </a:solidFill>
              <a:latin typeface="+mj-lt"/>
            </a:endParaRPr>
          </a:p>
          <a:p>
            <a:r>
              <a:rPr lang="ru-RU" b="0" dirty="0">
                <a:solidFill>
                  <a:srgbClr val="003366"/>
                </a:solidFill>
                <a:latin typeface="+mj-lt"/>
              </a:rPr>
              <a:t>построить дом</a:t>
            </a:r>
            <a:endParaRPr lang="ru-RU" b="0" dirty="0">
              <a:solidFill>
                <a:srgbClr val="0033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4398</Words>
  <Application>WPS Presentation</Application>
  <PresentationFormat>Экран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Verdana</vt:lpstr>
      <vt:lpstr>Calibri</vt:lpstr>
      <vt:lpstr>Times New Roman</vt:lpstr>
      <vt:lpstr>굴림</vt:lpstr>
      <vt:lpstr>Adobe Myungjo Std M</vt:lpstr>
      <vt:lpstr>Microsoft YaHei</vt:lpstr>
      <vt:lpstr/>
      <vt:lpstr>Arial Unicode MS</vt:lpstr>
      <vt:lpstr>굴림</vt:lpstr>
      <vt:lpstr>Segoe Print</vt:lpstr>
      <vt:lpstr>template</vt:lpstr>
      <vt:lpstr>Custom Design</vt:lpstr>
      <vt:lpstr>Парциальная программа для детей </vt:lpstr>
      <vt:lpstr>первый шаг  к открытиям</vt:lpstr>
      <vt:lpstr>цель </vt:lpstr>
      <vt:lpstr>задачи</vt:lpstr>
      <vt:lpstr>ознакомление с конструктором LEGO9656</vt:lpstr>
      <vt:lpstr>модели «ВОЛЧОК», «ДРЕЛЬ»</vt:lpstr>
      <vt:lpstr>модель «ВЕРТУШКА»</vt:lpstr>
      <vt:lpstr>модель «КАЧЕЛИ»</vt:lpstr>
      <vt:lpstr>модель «АВТОМОБИЛЬ»</vt:lpstr>
      <vt:lpstr>МОДЕЛЬ «УДОЧКА»</vt:lpstr>
      <vt:lpstr>МОДЕЛИ «ПЛОТ»,«ВЕРТОЛЕТ»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Вадим и Света</cp:lastModifiedBy>
  <cp:revision>183</cp:revision>
  <dcterms:created xsi:type="dcterms:W3CDTF">2006-06-29T12:15:00Z</dcterms:created>
  <dcterms:modified xsi:type="dcterms:W3CDTF">2020-04-17T05:00:07Z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