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3.xml" ContentType="application/vnd.openxmlformats-officedocument.theme+xml"/>
  <Override PartName="/ppt/slideLayouts/slideLayout47.xml" ContentType="application/vnd.openxmlformats-officedocument.presentationml.slideLayout+xml"/>
  <Override PartName="/ppt/theme/theme1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  <p:sldMasterId id="2147484017" r:id="rId2"/>
    <p:sldMasterId id="2147484021" r:id="rId3"/>
    <p:sldMasterId id="2147484025" r:id="rId4"/>
    <p:sldMasterId id="2147484029" r:id="rId5"/>
    <p:sldMasterId id="2147484033" r:id="rId6"/>
    <p:sldMasterId id="2147484037" r:id="rId7"/>
    <p:sldMasterId id="2147484104" r:id="rId8"/>
    <p:sldMasterId id="2147484109" r:id="rId9"/>
    <p:sldMasterId id="2147484113" r:id="rId10"/>
    <p:sldMasterId id="2147484117" r:id="rId11"/>
    <p:sldMasterId id="2147484121" r:id="rId12"/>
    <p:sldMasterId id="2147484125" r:id="rId13"/>
    <p:sldMasterId id="2147484129" r:id="rId14"/>
    <p:sldMasterId id="2147484279" r:id="rId15"/>
  </p:sldMasterIdLst>
  <p:sldIdLst>
    <p:sldId id="256" r:id="rId16"/>
    <p:sldId id="257" r:id="rId17"/>
    <p:sldId id="259" r:id="rId18"/>
    <p:sldId id="261" r:id="rId19"/>
    <p:sldId id="262" r:id="rId20"/>
    <p:sldId id="263" r:id="rId21"/>
    <p:sldId id="264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  <a:prstGeom prst="rect">
            <a:avLst/>
          </a:prstGeom>
        </p:spPr>
        <p:txBody>
          <a:bodyPr lIns="91418" tIns="45710" rIns="91418" bIns="9142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9" y="2470927"/>
            <a:ext cx="6511131" cy="329259"/>
          </a:xfrm>
          <a:prstGeom prst="rect">
            <a:avLst/>
          </a:prstGeom>
        </p:spPr>
        <p:txBody>
          <a:bodyPr lIns="91418" tIns="9142" rIns="91418" bIns="45710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47383DE8-8D3D-4B62-AB9A-1D6237197122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 lIns="91418" tIns="45710" rIns="91418" bIns="45710"/>
          <a:lstStyle/>
          <a:p>
            <a:fld id="{F680AC14-9AD6-4811-9FC4-84E85AD44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  <a:prstGeom prst="rect">
            <a:avLst/>
          </a:prstGeom>
        </p:spPr>
        <p:txBody>
          <a:bodyPr lIns="91418" tIns="45710" rIns="91418" bIns="9142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9" y="2470927"/>
            <a:ext cx="6511131" cy="329259"/>
          </a:xfrm>
          <a:prstGeom prst="rect">
            <a:avLst/>
          </a:prstGeom>
        </p:spPr>
        <p:txBody>
          <a:bodyPr lIns="91418" tIns="9142" rIns="91418" bIns="45710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47383DE8-8D3D-4B62-AB9A-1D6237197122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 lIns="91418" tIns="45710" rIns="91418" bIns="45710"/>
          <a:lstStyle/>
          <a:p>
            <a:fld id="{F680AC14-9AD6-4811-9FC4-84E85AD44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0" tIns="32625" rIns="65250" bIns="3262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  <a:prstGeom prst="rect">
            <a:avLst/>
          </a:prstGeom>
        </p:spPr>
        <p:txBody>
          <a:bodyPr lIns="91418" tIns="45710" rIns="91418" bIns="9142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9" y="2470927"/>
            <a:ext cx="6511131" cy="329259"/>
          </a:xfrm>
          <a:prstGeom prst="rect">
            <a:avLst/>
          </a:prstGeom>
        </p:spPr>
        <p:txBody>
          <a:bodyPr lIns="91418" tIns="9142" rIns="91418" bIns="45710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47383DE8-8D3D-4B62-AB9A-1D6237197122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 lIns="91418" tIns="45710" rIns="91418" bIns="45710"/>
          <a:lstStyle/>
          <a:p>
            <a:fld id="{F680AC14-9AD6-4811-9FC4-84E85AD44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42" tIns="32621" rIns="65242" bIns="3262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  <a:prstGeom prst="rect">
            <a:avLst/>
          </a:prstGeom>
        </p:spPr>
        <p:txBody>
          <a:bodyPr lIns="91418" tIns="45710" rIns="91418" bIns="9142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9" y="2470927"/>
            <a:ext cx="6511131" cy="329259"/>
          </a:xfrm>
          <a:prstGeom prst="rect">
            <a:avLst/>
          </a:prstGeom>
        </p:spPr>
        <p:txBody>
          <a:bodyPr lIns="91418" tIns="9142" rIns="91418" bIns="45710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47383DE8-8D3D-4B62-AB9A-1D6237197122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 lIns="91418" tIns="45710" rIns="91418" bIns="45710"/>
          <a:lstStyle/>
          <a:p>
            <a:fld id="{F680AC14-9AD6-4811-9FC4-84E85AD44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  <a:prstGeom prst="rect">
            <a:avLst/>
          </a:prstGeom>
        </p:spPr>
        <p:txBody>
          <a:bodyPr lIns="91418" tIns="45710" rIns="91418" bIns="9142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9" y="2470927"/>
            <a:ext cx="6511131" cy="329259"/>
          </a:xfrm>
          <a:prstGeom prst="rect">
            <a:avLst/>
          </a:prstGeom>
        </p:spPr>
        <p:txBody>
          <a:bodyPr lIns="91418" tIns="9142" rIns="91418" bIns="45710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47383DE8-8D3D-4B62-AB9A-1D6237197122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 lIns="91418" tIns="45710" rIns="91418" bIns="45710"/>
          <a:lstStyle/>
          <a:p>
            <a:fld id="{F680AC14-9AD6-4811-9FC4-84E85AD44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</p:spPr>
        <p:txBody>
          <a:bodyPr lIns="45710" rIns="45710" bIns="4571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</p:spPr>
        <p:txBody>
          <a:bodyPr lIns="182836" tIns="0"/>
          <a:lstStyle>
            <a:lvl1pPr marL="3656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090" indent="0" algn="ctr">
              <a:buNone/>
            </a:lvl2pPr>
            <a:lvl3pPr marL="914180" indent="0" algn="ctr">
              <a:buNone/>
            </a:lvl3pPr>
            <a:lvl4pPr marL="1371270" indent="0" algn="ctr">
              <a:buNone/>
            </a:lvl4pPr>
            <a:lvl5pPr marL="1828361" indent="0" algn="ctr">
              <a:buNone/>
            </a:lvl5pPr>
            <a:lvl6pPr marL="2285451" indent="0" algn="ctr">
              <a:buNone/>
            </a:lvl6pPr>
            <a:lvl7pPr marL="2742542" indent="0" algn="ctr">
              <a:buNone/>
            </a:lvl7pPr>
            <a:lvl8pPr marL="3199632" indent="0" algn="ctr">
              <a:buNone/>
            </a:lvl8pPr>
            <a:lvl9pPr marL="365672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F9F132A-24A8-47FF-8691-7C0032B4203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1D5132FE-86C7-4CC1-89E8-EAE66D2B2D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  <a:prstGeom prst="rect">
            <a:avLst/>
          </a:prstGeom>
        </p:spPr>
        <p:txBody>
          <a:bodyPr lIns="91418" tIns="45710" rIns="91418" bIns="9142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9" y="2470927"/>
            <a:ext cx="6511131" cy="329259"/>
          </a:xfrm>
          <a:prstGeom prst="rect">
            <a:avLst/>
          </a:prstGeom>
        </p:spPr>
        <p:txBody>
          <a:bodyPr lIns="91418" tIns="9142" rIns="91418" bIns="45710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lIns="91418" tIns="45710" rIns="91418" bIns="45710"/>
          <a:lstStyle/>
          <a:p>
            <a:fld id="{47383DE8-8D3D-4B62-AB9A-1D6237197122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 lIns="91418" tIns="45710" rIns="91418" bIns="45710"/>
          <a:lstStyle/>
          <a:p>
            <a:fld id="{F680AC14-9AD6-4811-9FC4-84E85AD44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  <a:prstGeom prst="rect">
            <a:avLst/>
          </a:prstGeom>
        </p:spPr>
        <p:txBody>
          <a:bodyPr/>
          <a:lstStyle/>
          <a:p>
            <a:fld id="{CF9F132A-24A8-47FF-8691-7C0032B42039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1D5132FE-86C7-4CC1-89E8-EAE66D2B2D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7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4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8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5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4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3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8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9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9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8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3E32-040D-4CFE-A5C8-8E8B3E41A6A1}" type="datetimeFigureOut">
              <a:rPr lang="ru-RU" smtClean="0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2B7A-F18C-43A8-9814-E4DF1E4D8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7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3F150D65-C64D-44FB-9152-4CC2DE0C9198}" type="datetime1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4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026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0" tIns="32645" rIns="65290" bIns="32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216" t="-970604" r="-322404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43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E21B54-3921-4735-9716-1DAE6E9994ED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953" y="-582871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16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3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5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4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216" t="-970604" r="-322404"/>
          <a:stretch/>
        </p:blipFill>
        <p:spPr>
          <a:xfrm rot="5400000">
            <a:off x="-12097688" y="1331631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0" tIns="22554" rIns="45110" bIns="2255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41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46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22" indent="-266422" algn="l" defTabSz="71046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246" indent="-222018" algn="l" defTabSz="71046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073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97" indent="-177616" algn="l" defTabSz="71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530" indent="-177616" algn="l" defTabSz="71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756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988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216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448" indent="-177616" algn="l" defTabSz="7104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3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460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687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919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145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373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604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833" algn="l" defTabSz="710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1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7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05" tIns="22552" rIns="45105" bIns="2255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0" tIns="32625" rIns="65250" bIns="3262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4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37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390" indent="-266390" algn="l" defTabSz="7103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176" indent="-221991" algn="l" defTabSz="71037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96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8" indent="-177594" algn="l" defTabSz="71037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338" indent="-177594" algn="l" defTabSz="71037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521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8711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89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086" indent="-177594" algn="l" defTabSz="71037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187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375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559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0749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5932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117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306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1492" algn="l" defTabSz="710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4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437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661" indent="-244661" algn="l" defTabSz="6524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106" indent="-203883" algn="l" defTabSz="6524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547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67" indent="-163106" algn="l" defTabSz="65243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7986" indent="-163106" algn="l" defTabSz="652437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207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421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6641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2860" indent="-163106" algn="l" defTabSz="65243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20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437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658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876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094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313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3531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9751" algn="l" defTabSz="6524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microsoft.com/office/2007/relationships/hdphoto" Target="../media/hdphoto2.wdp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96755"/>
            <a:ext cx="8064896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ru-RU" sz="9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Субботник</a:t>
            </a:r>
            <a:endParaRPr lang="ru-RU" sz="9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674337"/>
            <a:ext cx="4824536" cy="3168352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i="1" dirty="0" smtClean="0">
                <a:solidFill>
                  <a:srgbClr val="C00000"/>
                </a:solidFill>
              </a:rPr>
              <a:t>Группа №8 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«Веснушки»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Воспитатель:</a:t>
            </a:r>
          </a:p>
          <a:p>
            <a:r>
              <a:rPr lang="ru-RU" sz="2400" i="1" dirty="0" smtClean="0">
                <a:solidFill>
                  <a:srgbClr val="C00000"/>
                </a:solidFill>
              </a:rPr>
              <a:t> Маврина И.Н.   </a:t>
            </a:r>
          </a:p>
          <a:p>
            <a:endParaRPr lang="ru-RU" sz="2400" i="1" dirty="0">
              <a:solidFill>
                <a:srgbClr val="C00000"/>
              </a:solidFill>
            </a:endParaRPr>
          </a:p>
          <a:p>
            <a:r>
              <a:rPr lang="ru-RU" sz="2400" i="1" dirty="0" smtClean="0">
                <a:solidFill>
                  <a:srgbClr val="C00000"/>
                </a:solidFill>
              </a:rPr>
              <a:t>   2016 г.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708"/>
            <a:ext cx="9144000" cy="41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40" y="548680"/>
            <a:ext cx="8229600" cy="1143000"/>
          </a:xfrm>
        </p:spPr>
        <p:txBody>
          <a:bodyPr/>
          <a:lstStyle/>
          <a:p>
            <a:r>
              <a:rPr lang="ru-RU" sz="2800" i="1" dirty="0">
                <a:solidFill>
                  <a:srgbClr val="C00000"/>
                </a:solidFill>
              </a:rPr>
              <a:t>Мы устроили субботник -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Нужно мусор убирать!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Не гуляем беззаботно,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Всем хватает здесь работы:</a:t>
            </a: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Надо чистить и копать.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138"/>
            <a:ext cx="2319722" cy="309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700808"/>
            <a:ext cx="2187032" cy="2916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594201"/>
            <a:ext cx="2447849" cy="32637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201882"/>
            <a:ext cx="3024336" cy="4032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27409">
            <a:off x="-34393" y="5629372"/>
            <a:ext cx="1316278" cy="9943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0912">
            <a:off x="3503661" y="5511249"/>
            <a:ext cx="1295387" cy="14461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57666">
            <a:off x="7175971" y="-311271"/>
            <a:ext cx="1743075" cy="25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sz="2800" i="1" dirty="0" err="1" smtClean="0">
                <a:solidFill>
                  <a:srgbClr val="C00000"/>
                </a:solidFill>
              </a:rPr>
              <a:t>Мётла</a:t>
            </a:r>
            <a:r>
              <a:rPr lang="ru-RU" sz="2800" i="1" dirty="0" smtClean="0">
                <a:solidFill>
                  <a:srgbClr val="C00000"/>
                </a:solidFill>
              </a:rPr>
              <a:t> и грабельки взять поспешим,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Вместе большие дела совершим!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449" y="1840515"/>
            <a:ext cx="3312368" cy="4416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45469"/>
            <a:ext cx="3205960" cy="4274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889" y1="22321" x2="36889" y2="22321"/>
                        <a14:foregroundMark x1="20889" y1="47768" x2="20889" y2="47768"/>
                        <a14:foregroundMark x1="52444" y1="85268" x2="52444" y2="85268"/>
                        <a14:foregroundMark x1="34667" y1="66071" x2="34667" y2="66071"/>
                        <a14:backgroundMark x1="24000" y1="84821" x2="24000" y2="84821"/>
                        <a14:backgroundMark x1="21778" y1="89732" x2="16444" y2="98214"/>
                        <a14:backgroundMark x1="23556" y1="90625" x2="36889" y2="9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24400"/>
            <a:ext cx="2143125" cy="2133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6" b="100000" l="889" r="100000">
                        <a14:foregroundMark x1="71556" y1="36161" x2="71556" y2="36161"/>
                        <a14:foregroundMark x1="36444" y1="20982" x2="36000" y2="23214"/>
                        <a14:foregroundMark x1="46667" y1="79464" x2="46667" y2="79464"/>
                        <a14:foregroundMark x1="28000" y1="71875" x2="28000" y2="71875"/>
                        <a14:foregroundMark x1="29778" y1="67411" x2="29778" y2="67411"/>
                        <a14:foregroundMark x1="14667" y1="83482" x2="14667" y2="83482"/>
                        <a14:foregroundMark x1="6667" y1="87500" x2="6667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73590">
            <a:off x="6788817" y="129540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831" y="1484784"/>
            <a:ext cx="8229600" cy="1143000"/>
          </a:xfrm>
        </p:spPr>
        <p:txBody>
          <a:bodyPr/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Собираем урожай!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В огороде много гряд,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Есть и </a:t>
            </a:r>
            <a:r>
              <a:rPr lang="ru-RU" sz="2800" i="1" dirty="0" err="1" smtClean="0">
                <a:solidFill>
                  <a:srgbClr val="C00000"/>
                </a:solidFill>
              </a:rPr>
              <a:t>репа,и</a:t>
            </a:r>
            <a:r>
              <a:rPr lang="ru-RU" sz="2800" i="1" dirty="0" smtClean="0">
                <a:solidFill>
                  <a:srgbClr val="C00000"/>
                </a:solidFill>
              </a:rPr>
              <a:t> салат.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Тут и </a:t>
            </a:r>
            <a:r>
              <a:rPr lang="ru-RU" sz="2800" i="1" dirty="0" err="1" smtClean="0">
                <a:solidFill>
                  <a:srgbClr val="C00000"/>
                </a:solidFill>
              </a:rPr>
              <a:t>свекла,горох</a:t>
            </a:r>
            <a:r>
              <a:rPr lang="ru-RU" sz="2800" i="1" dirty="0" smtClean="0">
                <a:solidFill>
                  <a:srgbClr val="C00000"/>
                </a:solidFill>
              </a:rPr>
              <a:t>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А картофель разве плох?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Наш зелёный огород 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Нас прокормит целый год!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1"/>
            <a:ext cx="2696211" cy="3594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356992"/>
            <a:ext cx="2625756" cy="35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711578"/>
            <a:ext cx="2241893" cy="29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470" y="2559705"/>
            <a:ext cx="3213754" cy="4285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7443"/>
            <a:ext cx="3528392" cy="47045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07443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190591" cy="42541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971" y="155799"/>
            <a:ext cx="3347864" cy="44638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306523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56278"/>
            <a:ext cx="8351912" cy="626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36912"/>
            <a:ext cx="8229600" cy="1143000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ru-RU" sz="9600" i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sz="96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7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214</TotalTime>
  <Words>34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2_Новый год</vt:lpstr>
      <vt:lpstr>1_весна</vt:lpstr>
      <vt:lpstr>3_Новый год</vt:lpstr>
      <vt:lpstr>1_Осень</vt:lpstr>
      <vt:lpstr>1_Май</vt:lpstr>
      <vt:lpstr>1_Лето</vt:lpstr>
      <vt:lpstr>1_Специальное оформление</vt:lpstr>
      <vt:lpstr>Diseño predeterminado</vt:lpstr>
      <vt:lpstr>Субботник</vt:lpstr>
      <vt:lpstr>Мы устроили субботник - Нужно мусор убирать! Не гуляем беззаботно, Всем хватает здесь работы: Надо чистить и копать.</vt:lpstr>
      <vt:lpstr>Мётла и грабельки взять поспешим, Вместе большие дела совершим!</vt:lpstr>
      <vt:lpstr>Собираем урожай!  В огороде много гряд, Есть и репа,и салат. Тут и свекла,горох. А картофель разве плох? Наш зелёный огород  Нас прокормит целый год! 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Administrator</cp:lastModifiedBy>
  <cp:revision>19</cp:revision>
  <dcterms:created xsi:type="dcterms:W3CDTF">2016-10-23T13:10:39Z</dcterms:created>
  <dcterms:modified xsi:type="dcterms:W3CDTF">2016-11-13T05:25:55Z</dcterms:modified>
</cp:coreProperties>
</file>