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>
          <a:xfrm>
            <a:off x="0" y="0"/>
            <a:ext cx="9144000" cy="1282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260978" y="1117978"/>
            <a:ext cx="4622043" cy="462204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6885" y="1671515"/>
            <a:ext cx="5150224" cy="187660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C3300"/>
                </a:solidFill>
                <a:latin typeface="+mn-lt"/>
              </a:rPr>
              <a:t>СУББОТНИК</a:t>
            </a:r>
            <a:endParaRPr lang="ru-RU" sz="6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342" y="3716444"/>
            <a:ext cx="5925311" cy="239236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Группа №8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Веснушки»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Воспитатель</a:t>
            </a:r>
            <a:r>
              <a:rPr lang="ru-RU" sz="2400" dirty="0" smtClean="0">
                <a:solidFill>
                  <a:srgbClr val="002060"/>
                </a:solidFill>
              </a:rPr>
              <a:t>: Маврина </a:t>
            </a:r>
            <a:r>
              <a:rPr lang="ru-RU" sz="2400" dirty="0">
                <a:solidFill>
                  <a:srgbClr val="002060"/>
                </a:solidFill>
              </a:rPr>
              <a:t>И.Н.  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2019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24334" y="781334"/>
            <a:ext cx="5295332" cy="5295332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5793810" y="3737220"/>
            <a:ext cx="2610760" cy="322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88716" y="1487807"/>
            <a:ext cx="1251005" cy="234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-3598"/>
          <a:stretch>
            <a:fillRect/>
          </a:stretch>
        </p:blipFill>
        <p:spPr>
          <a:xfrm rot="5400000">
            <a:off x="6685219" y="1803563"/>
            <a:ext cx="2340200" cy="170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148" y="1487807"/>
            <a:ext cx="2168081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Позабыты борщ,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Котлеты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Нам </a:t>
            </a:r>
            <a:r>
              <a:rPr lang="ru-RU" b="1" dirty="0">
                <a:solidFill>
                  <a:srgbClr val="002060"/>
                </a:solidFill>
              </a:rPr>
              <a:t>сегодня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е </a:t>
            </a:r>
            <a:r>
              <a:rPr lang="ru-RU" b="1" dirty="0">
                <a:solidFill>
                  <a:srgbClr val="002060"/>
                </a:solidFill>
              </a:rPr>
              <a:t>до них!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Нужно </a:t>
            </a:r>
            <a:r>
              <a:rPr lang="ru-RU" b="1" dirty="0">
                <a:solidFill>
                  <a:srgbClr val="002060"/>
                </a:solidFill>
              </a:rPr>
              <a:t>навести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Порядок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Так </a:t>
            </a:r>
            <a:r>
              <a:rPr lang="ru-RU" b="1" dirty="0">
                <a:solidFill>
                  <a:srgbClr val="002060"/>
                </a:solidFill>
              </a:rPr>
              <a:t>сказать –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Последний </a:t>
            </a:r>
            <a:r>
              <a:rPr lang="ru-RU" b="1" dirty="0">
                <a:solidFill>
                  <a:srgbClr val="002060"/>
                </a:solidFill>
              </a:rPr>
              <a:t>штрих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Пример покажем Малышам, как Надобно трудиться.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Наука эта в жизни Им, бесспорно, Пригодится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1172955" y="2579274"/>
            <a:ext cx="5182933" cy="29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8946" y="244223"/>
            <a:ext cx="32979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</a:rPr>
              <a:t>ГРАБЛИ МЫ С СОБОЙ БЕРЕМ,</a:t>
            </a:r>
            <a:br>
              <a:rPr lang="ru-RU" b="1" dirty="0">
                <a:solidFill>
                  <a:srgbClr val="CC3300"/>
                </a:solidFill>
              </a:rPr>
            </a:br>
            <a:r>
              <a:rPr lang="ru-RU" b="1" dirty="0">
                <a:solidFill>
                  <a:srgbClr val="CC3300"/>
                </a:solidFill>
              </a:rPr>
              <a:t>НА СУББОТНИК МЫ ПОЙДЕМ!</a:t>
            </a:r>
            <a:endParaRPr lang="ru-RU" dirty="0"/>
          </a:p>
        </p:txBody>
      </p:sp>
      <p:pic>
        <p:nvPicPr>
          <p:cNvPr id="13" name="Picture 2" descr="https://i1.wp.com/prootvary.ru/wp-content/uploads/2016/12/2___8s5m2ya8algal2vjt159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002" y="3828008"/>
            <a:ext cx="1361834" cy="10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5378001" y="3019469"/>
            <a:ext cx="4130429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6632" y="1492117"/>
            <a:ext cx="323055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Мама Саши к нам </a:t>
            </a:r>
            <a:r>
              <a:rPr lang="ru-RU" b="1" dirty="0" smtClean="0">
                <a:solidFill>
                  <a:srgbClr val="002060"/>
                </a:solidFill>
              </a:rPr>
              <a:t>пришла,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всю </a:t>
            </a:r>
            <a:r>
              <a:rPr lang="ru-RU" b="1" dirty="0">
                <a:solidFill>
                  <a:srgbClr val="002060"/>
                </a:solidFill>
              </a:rPr>
              <a:t>веранду прибрала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Всё </a:t>
            </a:r>
            <a:r>
              <a:rPr lang="ru-RU" b="1" dirty="0">
                <a:solidFill>
                  <a:srgbClr val="002060"/>
                </a:solidFill>
              </a:rPr>
              <a:t>вверх дном перевернула,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Генералить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начала.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 под лавки заглянула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не нужно-убрала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Непогода </a:t>
            </a:r>
            <a:r>
              <a:rPr lang="ru-RU" b="1" dirty="0">
                <a:solidFill>
                  <a:srgbClr val="002060"/>
                </a:solidFill>
              </a:rPr>
              <a:t>нипочём!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Её </a:t>
            </a:r>
            <a:r>
              <a:rPr lang="ru-RU" b="1" dirty="0">
                <a:solidFill>
                  <a:srgbClr val="002060"/>
                </a:solidFill>
              </a:rPr>
              <a:t>сердце – горячо!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32" y="4852687"/>
            <a:ext cx="314520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Папы </a:t>
            </a:r>
            <a:r>
              <a:rPr lang="ru-RU" b="1" dirty="0">
                <a:solidFill>
                  <a:srgbClr val="002060"/>
                </a:solidFill>
              </a:rPr>
              <a:t>наши – это чудо,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Полюбуйтесь-ка </a:t>
            </a:r>
            <a:r>
              <a:rPr lang="ru-RU" b="1" dirty="0">
                <a:solidFill>
                  <a:srgbClr val="002060"/>
                </a:solidFill>
              </a:rPr>
              <a:t>на них!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Чистят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листья выгребают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мужчины – просто стих!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-4"/>
          <a:stretch>
            <a:fillRect/>
          </a:stretch>
        </p:blipFill>
        <p:spPr>
          <a:xfrm>
            <a:off x="3060192" y="2434635"/>
            <a:ext cx="2670048" cy="414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https://img2.freepng.ru/20180424/kuw/kisspng-maple-leaf-preview-golden-leaf-5adeb43850ed14.3734690415245445683315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6041989">
            <a:off x="707136" y="3800441"/>
            <a:ext cx="1375963" cy="13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8016" y="1437592"/>
            <a:ext cx="4572000" cy="53553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Обьясните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детворе,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творится во дворе?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Тут и там костры дымят,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Люди вёдрами гремят,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корчует, кто сажает,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Кто гребёт, кто нагружает...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Даже наш дворовый кот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У крыльца хвостом метёт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 Раз </a:t>
            </a:r>
            <a:r>
              <a:rPr lang="ru-RU" b="1" dirty="0">
                <a:solidFill>
                  <a:srgbClr val="002060"/>
                </a:solidFill>
              </a:rPr>
              <a:t>субботник на дворе -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Дайте дело детворе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 Сколько мусора здесь,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друг!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Приберем-ка всё вокруг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5346529" y="1572285"/>
            <a:ext cx="3579612" cy="494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76737" y="1572285"/>
            <a:ext cx="2025571" cy="208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37" y="3815144"/>
            <a:ext cx="2025571" cy="270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https://malyavok.net/wp-content/uploads/2017/09/listya-duba-1115x1200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 rot="18354462">
            <a:off x="1218792" y="3968649"/>
            <a:ext cx="918922" cy="10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970" y="15443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 все потрудились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пользу детсада,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 вся детвора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Чистоте </a:t>
            </a:r>
            <a:r>
              <a:rPr lang="ru-RU" b="1" dirty="0">
                <a:solidFill>
                  <a:srgbClr val="002060"/>
                </a:solidFill>
              </a:rPr>
              <a:t>очень рада!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Работали </a:t>
            </a:r>
            <a:r>
              <a:rPr lang="ru-RU" b="1" dirty="0">
                <a:solidFill>
                  <a:srgbClr val="002060"/>
                </a:solidFill>
              </a:rPr>
              <a:t>дружно,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Вам </a:t>
            </a:r>
            <a:r>
              <a:rPr lang="ru-RU" b="1" dirty="0">
                <a:solidFill>
                  <a:srgbClr val="002060"/>
                </a:solidFill>
              </a:rPr>
              <a:t>грабли – пушок!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Родители наши,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Накал ваш высок!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Спасибо вам за помощь многократно!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Спасибо вам за добрые дела!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Сказать, поверьте, нам приятно,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Большущей</a:t>
            </a:r>
            <a:r>
              <a:rPr lang="ru-RU" b="1" dirty="0" smtClean="0">
                <a:solidFill>
                  <a:srgbClr val="CC3300"/>
                </a:solidFill>
              </a:rPr>
              <a:t> БЛАГОДАРНОСТИ</a:t>
            </a:r>
            <a:r>
              <a:rPr lang="ru-RU" b="1" dirty="0" smtClean="0">
                <a:solidFill>
                  <a:srgbClr val="002060"/>
                </a:solidFill>
              </a:rPr>
              <a:t>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klike.net/uploads/posts/2018-06/1528380876_6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 rot="1924228">
            <a:off x="2156187" y="3107332"/>
            <a:ext cx="1588386" cy="16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196024" y="1203833"/>
            <a:ext cx="4521256" cy="541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WPS Presentation</Application>
  <PresentationFormat>Экран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Тема Office</vt:lpstr>
      <vt:lpstr>СУББОТНИК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Вадим и Света</cp:lastModifiedBy>
  <cp:revision>60</cp:revision>
  <dcterms:created xsi:type="dcterms:W3CDTF">2014-11-21T11:00:00Z</dcterms:created>
  <dcterms:modified xsi:type="dcterms:W3CDTF">2019-11-20T09:09:53Z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1049-11.2.0.9031</vt:lpwstr>
  </property>
</Properties>
</file>