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6600"/>
    <a:srgbClr val="FF5050"/>
    <a:srgbClr val="FFFFFF"/>
    <a:srgbClr val="66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6980" y="1620981"/>
            <a:ext cx="4696492" cy="935401"/>
          </a:xfrm>
          <a:solidFill>
            <a:srgbClr val="FFFFFF">
              <a:alpha val="54118"/>
            </a:srgbClr>
          </a:solidFill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rgbClr val="FF6600"/>
                </a:solidFill>
                <a:latin typeface="+mn-lt"/>
              </a:rPr>
              <a:t>СУББОТНИК</a:t>
            </a:r>
            <a:endParaRPr lang="ru-RU" sz="660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2261" y="2477966"/>
            <a:ext cx="3065929" cy="48587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Группа ВЕСНУШКИ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1217" y="372559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КАРТАШОВА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 М.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МАВРИНА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 Н.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воспитатели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высшей кв.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https://cdn5.vectorstock.com/i/1000x1000/85/29/two-boy-sweeping-leaves-with-rakes-vector-18008529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7436473" y="307935"/>
            <a:ext cx="1392092" cy="211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cdn5.vectorstock.com/i/1000x1000/85/29/two-boy-sweeping-leaves-with-rakes-vector-18008529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1011304" y="550870"/>
            <a:ext cx="2008352" cy="249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files.constantcontact.com/882ab53e301/a36dac88-d792-46fb-9054-b337c51bdc48.jpg?a=11328004894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5230" y="5662379"/>
            <a:ext cx="1774577" cy="119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231413" y="5282539"/>
            <a:ext cx="1597152" cy="383215"/>
          </a:xfrm>
          <a:prstGeom prst="rect">
            <a:avLst/>
          </a:prstGeom>
          <a:solidFill>
            <a:srgbClr val="FF99CC">
              <a:alpha val="25882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Бердск-2021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12080" y="3435927"/>
            <a:ext cx="2317173" cy="3089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43891" y="3435927"/>
            <a:ext cx="2333088" cy="3089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943" y="3435927"/>
            <a:ext cx="2317173" cy="3089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908" y="335972"/>
            <a:ext cx="3745345" cy="2809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91491" y="335972"/>
            <a:ext cx="3685309" cy="2809009"/>
          </a:xfrm>
          <a:solidFill>
            <a:srgbClr val="FFFFCC">
              <a:alpha val="67451"/>
            </a:srgbClr>
          </a:solidFill>
          <a:ln>
            <a:solidFill>
              <a:srgbClr val="FFFFCC"/>
            </a:solidFill>
          </a:ln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ЦЕЛЬ:</a:t>
            </a:r>
            <a:r>
              <a:rPr lang="ru-RU" sz="1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экологического сознания и уважения к природе у детей, развитие чувства ответственности за экологическое </a:t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окружающей </a:t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 и желание </a:t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взаимодействовать </a:t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природой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pbs.twimg.com/media/D2pdgPfX4AEO8Mc.jpg:large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3395923" y="2951018"/>
            <a:ext cx="3463637" cy="67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t3.depositphotos.com/1020070/19491/v/950/depositphotos_194912570-stock-illustration-autumn-foliage-leaf-icons-of.jp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 bwMode="auto">
          <a:xfrm rot="13644196">
            <a:off x="4321629" y="1446896"/>
            <a:ext cx="1110343" cy="181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t3.depositphotos.com/1020070/19491/v/950/depositphotos_194912570-stock-illustration-autumn-foliage-leaf-icons-of.jpg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 bwMode="auto">
          <a:xfrm rot="18230674">
            <a:off x="3507349" y="1671367"/>
            <a:ext cx="1528618" cy="153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091363" y="3722931"/>
            <a:ext cx="2804448" cy="2802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309" y="3722931"/>
            <a:ext cx="2101920" cy="2802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473" y="263236"/>
            <a:ext cx="2273338" cy="3031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277" y="3705611"/>
            <a:ext cx="2127898" cy="2837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53277" y="68816"/>
            <a:ext cx="4124193" cy="3141954"/>
          </a:xfrm>
          <a:solidFill>
            <a:srgbClr val="FFFFCC">
              <a:alpha val="67451"/>
            </a:srgbClr>
          </a:solidFill>
          <a:ln>
            <a:solidFill>
              <a:srgbClr val="FFFFCC"/>
            </a:solidFill>
          </a:ln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устроили субботник —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мусор убирать!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гуляем беззаботно,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хватает здесь работы: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 чистить и копать.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спорится работа —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родители пришли.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нас радует забота!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 деток расцвели!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https://sch305.mskobr.ru/files/%D0%9D%D0%9E%D0%92%D0%9E%D0%A1%D0%A2%D0%98%202019/subbotnic_vse_korp_130419%201.JP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2715491" y="3294354"/>
            <a:ext cx="3906982" cy="59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t3.depositphotos.com/1020070/19491/v/950/depositphotos_194912570-stock-illustration-autumn-foliage-leaf-icons-of.jp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 bwMode="auto">
          <a:xfrm rot="15076802">
            <a:off x="5450136" y="1847289"/>
            <a:ext cx="1557001" cy="156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t3.depositphotos.com/1020070/19491/v/950/depositphotos_194912570-stock-illustration-autumn-foliage-leaf-icons-of.jpg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 bwMode="auto">
          <a:xfrm rot="730585">
            <a:off x="4493648" y="1797333"/>
            <a:ext cx="1661382" cy="15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088168" y="3751951"/>
            <a:ext cx="2678740" cy="2936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055" y="3710968"/>
            <a:ext cx="2216804" cy="2955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870240" y="232424"/>
            <a:ext cx="4088454" cy="2459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713" y="3740660"/>
            <a:ext cx="2194536" cy="2926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58091" y="232424"/>
            <a:ext cx="3502381" cy="3228110"/>
          </a:xfrm>
          <a:solidFill>
            <a:srgbClr val="FFFFCC">
              <a:alpha val="67451"/>
            </a:srgbClr>
          </a:solidFill>
          <a:ln>
            <a:solidFill>
              <a:srgbClr val="FFFFCC"/>
            </a:solidFill>
          </a:ln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PT Sans" panose="020B0503020203020204"/>
              </a:rPr>
              <a:t>Это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PT Sans" panose="020B0503020203020204"/>
              </a:rPr>
              <a:t>праздник и работа,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PT Sans" panose="020B0503020203020204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PT Sans" panose="020B0503020203020204"/>
              </a:rPr>
              <a:t>Для себя и для людей,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PT Sans" panose="020B0503020203020204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PT Sans" panose="020B0503020203020204"/>
              </a:rPr>
              <a:t>Здесь не скажешь — «неохота»!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PT Sans" panose="020B0503020203020204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PT Sans" panose="020B0503020203020204"/>
              </a:rPr>
              <a:t>Вместе дружно, веселей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PT Sans" panose="020B0503020203020204"/>
              </a:rPr>
              <a:t>!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PT Sans" panose="020B0503020203020204"/>
              </a:rPr>
            </a:b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PT Sans" panose="020B0503020203020204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Чисто-чисто и красиво: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участке и вокруг!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Улыбаемся счастливо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«Веснушками» зовут!</a:t>
            </a:r>
            <a:endParaRPr lang="ru-RU" sz="2000" b="0" i="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https://im0-tub-ru.yandex.net/i?id=3c15c85160ad87586c0be0aef8ba3a91-l&amp;ref=rim&amp;n=13&amp;w=640&amp;h=640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5547827" y="2862574"/>
            <a:ext cx="3410867" cy="66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t3.depositphotos.com/1020070/19491/v/950/depositphotos_194912570-stock-illustration-autumn-foliage-leaf-icons-of.jp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 bwMode="auto">
          <a:xfrm rot="7006252">
            <a:off x="3990799" y="2729175"/>
            <a:ext cx="2005353" cy="122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t3.depositphotos.com/1020070/19491/v/950/depositphotos_194912570-stock-illustration-autumn-foliage-leaf-icons-of.jpg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 bwMode="auto">
          <a:xfrm rot="20575485">
            <a:off x="3836396" y="2592415"/>
            <a:ext cx="956903" cy="173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1700126" y="3145766"/>
            <a:ext cx="7065818" cy="1436988"/>
          </a:xfrm>
          <a:prstGeom prst="rect">
            <a:avLst/>
          </a:prstGeom>
          <a:solidFill>
            <a:srgbClr val="FFFFFF">
              <a:alpha val="3882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7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ВНИМАНИЕ!</a:t>
            </a:r>
            <a:endParaRPr lang="ru-RU" sz="47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4" name="Picture 6" descr="https://e7.pngegg.com/pngimages/539/978/png-clipart-encapsulated-postscript-others-miscellaneous-orange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33501" y="166595"/>
            <a:ext cx="2853745" cy="280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705</Words>
  <Application>WPS Presentation</Application>
  <PresentationFormat>Экран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Arial</vt:lpstr>
      <vt:lpstr>SimSun</vt:lpstr>
      <vt:lpstr>Wingdings</vt:lpstr>
      <vt:lpstr>PT Sans</vt:lpstr>
      <vt:lpstr>Calibri</vt:lpstr>
      <vt:lpstr>Microsoft YaHei</vt:lpstr>
      <vt:lpstr>Droid Sans Fallback</vt:lpstr>
      <vt:lpstr>Arial Unicode MS</vt:lpstr>
      <vt:lpstr>Calibri Light</vt:lpstr>
      <vt:lpstr>Тема Office</vt:lpstr>
      <vt:lpstr>СУББОТНИК</vt:lpstr>
      <vt:lpstr>ЦЕЛЬ: Формирование экологического сознания и уважения к природе у детей, развитие чувства ответственности за экологическое  состояние окружающей  среды и желание  взаимодействовать  с природой</vt:lpstr>
      <vt:lpstr>Мы устроили субботник — Нужно мусор убирать! Не гуляем беззаботно, Всем хватает здесь работы: Надо чистить и копать.  Быстро спорится работа — Все родители пришли. Как нас радует забота! Лица деток расцвели!</vt:lpstr>
      <vt:lpstr>Это праздник и работа, Для себя и для людей, Здесь не скажешь — «неохота»! Вместе дружно, веселей!  Чисто-чисто и красиво: На участке и вокруг! Улыбаемся счастливо – нас  «Веснушками» зовут!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/>
  <cp:lastModifiedBy>vadim</cp:lastModifiedBy>
  <cp:revision>36</cp:revision>
  <dcterms:created xsi:type="dcterms:W3CDTF">2022-02-04T09:45:59Z</dcterms:created>
  <dcterms:modified xsi:type="dcterms:W3CDTF">2022-02-04T09:45:59Z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1049-11.1.0.10702</vt:lpwstr>
  </property>
</Properties>
</file>