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7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3" r:id="rId24"/>
    <p:sldId id="288" r:id="rId25"/>
    <p:sldId id="289" r:id="rId26"/>
    <p:sldId id="274" r:id="rId27"/>
    <p:sldId id="275" r:id="rId28"/>
    <p:sldId id="276" r:id="rId29"/>
    <p:sldId id="277" r:id="rId30"/>
    <p:sldId id="278" r:id="rId31"/>
    <p:sldId id="279" r:id="rId32"/>
    <p:sldId id="271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66FF"/>
    <a:srgbClr val="FF9900"/>
    <a:srgbClr val="00CCFF"/>
    <a:srgbClr val="FF5050"/>
    <a:srgbClr val="0080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7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7EE8-41A2-4C51-B5A8-C1ACD284AB81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915A-2D6E-4971-AFD8-25B6A04C73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2CC8A-8863-45E0-8475-A5B6C20963EA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A492-3670-4500-8D6C-0BE2A2228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CE4F-8E0B-4D69-B427-26AECDAE1F02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73E0-98C4-4251-BA40-D28F8C5C4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38F05-D705-4FB4-B314-2C88FD16B69F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2855-9914-478D-A02D-2C174F82F5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A39C-5E12-43B1-8517-BD423757E026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7FEA-DAB7-4E88-B3CB-CC3290D5F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2CAB-6C03-4E35-A5A9-E288445AB4C3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38AC-60BF-4EFB-A206-BE6BB248A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E9CA-4B1E-4ED0-BAEA-9C8E551C9834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6032-9647-4747-BBC3-5F9390C84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E515-7AB7-4A5E-A0EC-9604211846C1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9D3F-C940-4105-86A0-A68153F5D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EA34-82E3-4DCA-B9D7-6ADFAEC3B21E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0998-70DC-41F3-9F4C-983B5DD2B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4E8A-6DE0-45CB-B267-40A5AF019241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B18E-5952-463B-8FC6-7329E87EED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012F-1CFD-4B92-BF69-4C1518D3FB3D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1728-85FC-437A-8ABD-CC7EE05E4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0D5DFBB0-FAFB-4109-B242-B71939D6F432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1E7E33DD-AB2C-4D80-8BE0-8C16ABF43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25913" y="6338888"/>
            <a:ext cx="8064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2016</a:t>
            </a:r>
          </a:p>
        </p:txBody>
      </p:sp>
    </p:spTree>
  </p:cSld>
  <p:clrMapOvr>
    <a:masterClrMapping/>
  </p:clrMapOvr>
  <p:transition advTm="7715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4572000" cy="3429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0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06575"/>
            <a:ext cx="4572000" cy="3429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82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213" cy="3560763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213" y="1912938"/>
            <a:ext cx="4395787" cy="3297237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47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9189">
            <a:off x="4564063" y="1751013"/>
            <a:ext cx="4438650" cy="33289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36932">
            <a:off x="269875" y="382588"/>
            <a:ext cx="4459288" cy="33432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12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3168">
            <a:off x="266700" y="1430338"/>
            <a:ext cx="4702175" cy="35242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2560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2659">
            <a:off x="4435475" y="438150"/>
            <a:ext cx="4546600" cy="34099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139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821">
            <a:off x="4414838" y="373063"/>
            <a:ext cx="4572000" cy="3429000"/>
          </a:xfrm>
          <a:prstGeom prst="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7978">
            <a:off x="168275" y="1554163"/>
            <a:ext cx="4572000" cy="3429000"/>
          </a:xfrm>
          <a:prstGeom prst="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slow" advTm="812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1434">
            <a:off x="4368800" y="441325"/>
            <a:ext cx="4622800" cy="34671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28674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1251">
            <a:off x="257175" y="1738313"/>
            <a:ext cx="4310063" cy="323215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52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7445">
            <a:off x="301625" y="257175"/>
            <a:ext cx="4262438" cy="3197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698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263" y="1535113"/>
            <a:ext cx="4881562" cy="3660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235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4464050" cy="334803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22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1714500"/>
            <a:ext cx="4752975" cy="356393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72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6980">
            <a:off x="246063" y="1770063"/>
            <a:ext cx="4572000" cy="3429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174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686">
            <a:off x="4476750" y="166688"/>
            <a:ext cx="4572000" cy="3429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12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4481513" cy="33623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2770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13" y="631825"/>
            <a:ext cx="4662487" cy="34956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4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80975"/>
            <a:ext cx="8928100" cy="5021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7396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110">
            <a:off x="3871913" y="1538288"/>
            <a:ext cx="4967287" cy="3725862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3379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30789">
            <a:off x="263525" y="371475"/>
            <a:ext cx="4378325" cy="3284538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57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73613" cy="3579813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613" y="1941513"/>
            <a:ext cx="4370387" cy="3278187"/>
          </a:xfrm>
          <a:prstGeom prst="rect">
            <a:avLst/>
          </a:prstGeom>
          <a:ln w="38100"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  <p:transition spd="slow" advTm="7925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4838"/>
            <a:ext cx="4327525" cy="3246437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584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525" y="1622425"/>
            <a:ext cx="4816475" cy="36131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276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475">
            <a:off x="4435475" y="519113"/>
            <a:ext cx="4572000" cy="3429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686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5332">
            <a:off x="130175" y="1312863"/>
            <a:ext cx="4572000" cy="3429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294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9775" cy="34131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7890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2022475"/>
            <a:ext cx="4594225" cy="34448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789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0478">
            <a:off x="231775" y="349250"/>
            <a:ext cx="4289425" cy="321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1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525" y="1730375"/>
            <a:ext cx="4587875" cy="3440113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339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4413250" cy="33099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9938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0" y="1654175"/>
            <a:ext cx="4730750" cy="35496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47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4391025" cy="3294062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4096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1511300"/>
            <a:ext cx="4752975" cy="3563938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87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2539">
            <a:off x="76200" y="1223963"/>
            <a:ext cx="4533900" cy="33988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153">
            <a:off x="4298950" y="474663"/>
            <a:ext cx="4705350" cy="352901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Tm="7986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8601">
            <a:off x="169863" y="233363"/>
            <a:ext cx="4791075" cy="35925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10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952">
            <a:off x="4608513" y="1960563"/>
            <a:ext cx="4352925" cy="3265487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947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322263"/>
            <a:ext cx="8912225" cy="5003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662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4403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917700"/>
            <a:ext cx="4438650" cy="332898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557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264400" cy="5267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7869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01291">
            <a:off x="176213" y="327025"/>
            <a:ext cx="4378325" cy="32845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608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5813">
            <a:off x="4254500" y="1652588"/>
            <a:ext cx="4675188" cy="35067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8088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257175"/>
            <a:ext cx="3773488" cy="5032375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4710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468438"/>
            <a:ext cx="4783137" cy="3586162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46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1038225"/>
            <a:ext cx="5900738" cy="3886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8130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813" y="261938"/>
            <a:ext cx="2679700" cy="47656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88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166688"/>
            <a:ext cx="2863850" cy="509428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4915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50" y="166688"/>
            <a:ext cx="2887663" cy="51323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308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4675" cy="31813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50178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288" y="2293938"/>
            <a:ext cx="5446712" cy="306228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604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225" cy="2941638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5120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775" y="2441575"/>
            <a:ext cx="5229225" cy="2941638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51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513" y="219075"/>
            <a:ext cx="2820987" cy="5013325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52226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1312863"/>
            <a:ext cx="5562600" cy="313055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14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269875"/>
            <a:ext cx="4095750" cy="307181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53250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13" y="1806575"/>
            <a:ext cx="4481512" cy="3360738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36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103188"/>
            <a:ext cx="7327900" cy="50609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53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157163"/>
            <a:ext cx="5481638" cy="41116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427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2495550"/>
            <a:ext cx="3773487" cy="28305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20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128588"/>
            <a:ext cx="4678363" cy="3509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750" y="2070100"/>
            <a:ext cx="4181475" cy="3136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Tm="7968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146050"/>
            <a:ext cx="4572000" cy="3429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5632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350" y="1430338"/>
            <a:ext cx="5073650" cy="380523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125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103188"/>
            <a:ext cx="5383213" cy="40370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734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1982788"/>
            <a:ext cx="4575175" cy="3432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678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84138"/>
            <a:ext cx="4275138" cy="3206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8" y="1700213"/>
            <a:ext cx="4756150" cy="3567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 advTm="8134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69863"/>
            <a:ext cx="4833938" cy="3625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9394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88" y="1982788"/>
            <a:ext cx="4516437" cy="33877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74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106363"/>
            <a:ext cx="4456113" cy="3341687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0418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2151063"/>
            <a:ext cx="4405313" cy="3090862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4535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96838"/>
            <a:ext cx="4559300" cy="34194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61442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1812925"/>
            <a:ext cx="4649788" cy="34861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8336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115888"/>
            <a:ext cx="7237413" cy="51260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7419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128588"/>
            <a:ext cx="5156200" cy="3438525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63490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2274888"/>
            <a:ext cx="4624388" cy="3081337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627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798513"/>
            <a:ext cx="5030788" cy="37734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363" y="309563"/>
            <a:ext cx="3646487" cy="486092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75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5581650" cy="3721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451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8" y="360363"/>
            <a:ext cx="2768600" cy="49196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25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09538"/>
            <a:ext cx="5575300" cy="3716337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65538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3" y="2192338"/>
            <a:ext cx="4594225" cy="30638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102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163" y="836613"/>
            <a:ext cx="5176837" cy="3452812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6656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" y="166688"/>
            <a:ext cx="3382963" cy="5075237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610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213" y="1930400"/>
            <a:ext cx="5030787" cy="33543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7586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5151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412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048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950" y="2151063"/>
            <a:ext cx="4886325" cy="3257550"/>
          </a:xfrm>
          <a:prstGeom prst="rect">
            <a:avLst/>
          </a:prstGeom>
          <a:solidFill>
            <a:srgbClr val="7030A0"/>
          </a:solidFill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 advTm="7867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0"/>
            <a:ext cx="4597400" cy="3065463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3113"/>
            <a:ext cx="4970463" cy="3313112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7929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88"/>
            <a:ext cx="4572000" cy="3048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0658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2063750"/>
            <a:ext cx="4572000" cy="3048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2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150813"/>
            <a:ext cx="7327900" cy="5232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63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8375" cy="35829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270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68488"/>
            <a:ext cx="4572000" cy="3429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524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088" cy="34766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73730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438" y="1646238"/>
            <a:ext cx="4881562" cy="36607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1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12145">
            <a:off x="193675" y="436563"/>
            <a:ext cx="4572000" cy="34290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843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78192">
            <a:off x="4444206" y="832644"/>
            <a:ext cx="4970463" cy="3832225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26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4150"/>
            <a:ext cx="3617913" cy="48228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74754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1558925"/>
            <a:ext cx="5022850" cy="28241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89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 spd="med" advTm="7949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33683" y="2319904"/>
            <a:ext cx="6653168" cy="15696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     Здравствуй школа!</a:t>
            </a:r>
          </a:p>
        </p:txBody>
      </p:sp>
    </p:spTree>
  </p:cSld>
  <p:clrMapOvr>
    <a:masterClrMapping/>
  </p:clrMapOvr>
  <p:transition spd="slow" advTm="805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63725"/>
            <a:ext cx="4572000" cy="3429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9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48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4572000" cy="3429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794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96591">
            <a:off x="-270669" y="861219"/>
            <a:ext cx="4937125" cy="37036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85013">
            <a:off x="4402931" y="746919"/>
            <a:ext cx="4791075" cy="381793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Tm="794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Detskiy-utrennik</Template>
  <TotalTime>346</TotalTime>
  <Words>5</Words>
  <Application>Microsoft Office PowerPoint</Application>
  <PresentationFormat>Экран (4:3)</PresentationFormat>
  <Paragraphs>3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Administrator</cp:lastModifiedBy>
  <cp:revision>33</cp:revision>
  <dcterms:created xsi:type="dcterms:W3CDTF">2016-05-13T06:21:26Z</dcterms:created>
  <dcterms:modified xsi:type="dcterms:W3CDTF">2016-10-16T07:43:34Z</dcterms:modified>
</cp:coreProperties>
</file>