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F474B4"/>
    <a:srgbClr val="F9A5F3"/>
    <a:srgbClr val="FF99CC"/>
    <a:srgbClr val="FF66CC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B50E1-B837-4FC9-B21F-74E7F9AF3D8E}" type="datetimeFigureOut">
              <a:rPr lang="ru-RU"/>
              <a:pPr>
                <a:defRPr/>
              </a:pPr>
              <a:t>11.05.2016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9396A-EEC1-40D5-9565-1E1E14826F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D38C2-A848-4D64-9CCF-7E30FC431968}" type="datetimeFigureOut">
              <a:rPr lang="ru-RU"/>
              <a:pPr>
                <a:defRPr/>
              </a:pPr>
              <a:t>11.05.2016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F8183-2F86-47B2-90AA-F8996EC9C1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84847-7652-41E3-AC63-E4CD71E2F50D}" type="datetimeFigureOut">
              <a:rPr lang="ru-RU"/>
              <a:pPr>
                <a:defRPr/>
              </a:pPr>
              <a:t>11.05.2016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E5755-0AAB-4A91-AFAE-73001E177C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DC528-B05C-4480-B9BC-09A79B4B2B89}" type="datetimeFigureOut">
              <a:rPr lang="ru-RU"/>
              <a:pPr>
                <a:defRPr/>
              </a:pPr>
              <a:t>11.05.2016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A8CB0-8F4E-4492-AB5E-2C50C54F8E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79C35-F020-47DC-8DC8-1E87607C0289}" type="datetimeFigureOut">
              <a:rPr lang="ru-RU"/>
              <a:pPr>
                <a:defRPr/>
              </a:pPr>
              <a:t>11.05.2016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B0D48-E125-4443-9CD6-FB1020DA7F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D5EE8-2A4E-4D0A-BE73-C06D87959E6B}" type="datetimeFigureOut">
              <a:rPr lang="ru-RU"/>
              <a:pPr>
                <a:defRPr/>
              </a:pPr>
              <a:t>11.05.2016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1DFDF-0ABD-4047-95F8-161423B8E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BB742-487B-4EA3-A668-4B8364E15AF0}" type="datetimeFigureOut">
              <a:rPr lang="ru-RU"/>
              <a:pPr>
                <a:defRPr/>
              </a:pPr>
              <a:t>11.05.2016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FCC23-AE16-46ED-B678-5B1D233F8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8DC37-6F59-4186-B37F-4A3D1D0C2C63}" type="datetimeFigureOut">
              <a:rPr lang="ru-RU"/>
              <a:pPr>
                <a:defRPr/>
              </a:pPr>
              <a:t>11.05.2016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4807C-12A9-4C67-967D-A5E408F1D8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F86DA-A8BC-4300-B599-4C3C925F4611}" type="datetimeFigureOut">
              <a:rPr lang="ru-RU"/>
              <a:pPr>
                <a:defRPr/>
              </a:pPr>
              <a:t>11.05.2016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08CC2-1FC7-4ED3-9199-7582C0F54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C053A-4481-46AA-915E-E35EBD864E57}" type="datetimeFigureOut">
              <a:rPr lang="ru-RU"/>
              <a:pPr>
                <a:defRPr/>
              </a:pPr>
              <a:t>11.05.2016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DC8A2-E326-42F2-A1B0-2149FFD79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5CE7C-5134-4431-A781-94E6D0C6B548}" type="datetimeFigureOut">
              <a:rPr lang="ru-RU"/>
              <a:pPr>
                <a:defRPr/>
              </a:pPr>
              <a:t>11.05.2016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021B9-450E-490D-A1A2-3970B7F8CC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9A5F3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24DE786-A0B1-45E2-9CCA-137AB9C7AF32}" type="datetimeFigureOut">
              <a:rPr lang="ru-RU"/>
              <a:pPr>
                <a:defRPr/>
              </a:pPr>
              <a:t>11.05.2016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5CF820E-7E48-4FFD-AC67-C7655B388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714375" y="1143000"/>
            <a:ext cx="7772400" cy="1755775"/>
          </a:xfrm>
        </p:spPr>
        <p:txBody>
          <a:bodyPr/>
          <a:lstStyle/>
          <a:p>
            <a:r>
              <a:rPr lang="ru-RU" b="1" i="1" smtClean="0">
                <a:solidFill>
                  <a:srgbClr val="FF0000"/>
                </a:solidFill>
              </a:rPr>
              <a:t>«Взаимодействие педагога с родителями в рамках ФГОС»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86250"/>
            <a:ext cx="7415213" cy="1352550"/>
          </a:xfrm>
        </p:spPr>
        <p:txBody>
          <a:bodyPr/>
          <a:lstStyle/>
          <a:p>
            <a:r>
              <a:rPr lang="ru-RU" sz="2400" smtClean="0"/>
              <a:t>				</a:t>
            </a:r>
            <a:r>
              <a:rPr lang="ru-RU" sz="2000" b="1" i="1" smtClean="0">
                <a:solidFill>
                  <a:srgbClr val="0070C0"/>
                </a:solidFill>
              </a:rPr>
              <a:t>Группа №8 «Веснушки»</a:t>
            </a:r>
          </a:p>
          <a:p>
            <a:r>
              <a:rPr lang="ru-RU" sz="2000" b="1" i="1" smtClean="0">
                <a:solidFill>
                  <a:srgbClr val="0070C0"/>
                </a:solidFill>
              </a:rPr>
              <a:t>			Подготовили: Карташова Т.М.</a:t>
            </a:r>
          </a:p>
          <a:p>
            <a:r>
              <a:rPr lang="ru-RU" sz="2000" b="1" i="1" smtClean="0">
                <a:solidFill>
                  <a:srgbClr val="0070C0"/>
                </a:solidFill>
              </a:rPr>
              <a:t>					Маврина И.Н				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203575" y="5876925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accent2"/>
                </a:solidFill>
              </a:rPr>
              <a:t>2016 год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056" y="1372493"/>
            <a:ext cx="3384376" cy="2540356"/>
          </a:xfrm>
          <a:prstGeom prst="rect">
            <a:avLst/>
          </a:prstGeom>
          <a:ln w="38100" cap="sq">
            <a:solidFill>
              <a:srgbClr val="F474B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39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3645024"/>
            <a:ext cx="4032448" cy="2796317"/>
          </a:xfrm>
          <a:prstGeom prst="rect">
            <a:avLst/>
          </a:prstGeom>
          <a:ln w="38100" cap="sq">
            <a:solidFill>
              <a:srgbClr val="F474B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400092" y="4145386"/>
            <a:ext cx="2736304" cy="2485244"/>
          </a:xfrm>
          <a:prstGeom prst="rect">
            <a:avLst/>
          </a:prstGeom>
          <a:ln w="38100" cap="sq">
            <a:solidFill>
              <a:srgbClr val="F474B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1" name="Рисунок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4150" y="290512"/>
            <a:ext cx="3802042" cy="2850455"/>
          </a:xfrm>
          <a:prstGeom prst="rect">
            <a:avLst/>
          </a:prstGeom>
          <a:ln w="38100" cap="sq">
            <a:solidFill>
              <a:srgbClr val="F474B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014788" y="295275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i="1" dirty="0">
                <a:solidFill>
                  <a:srgbClr val="6B6BC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dobe Gurmukhi"/>
                <a:cs typeface="Adobe Gurmukhi"/>
              </a:rPr>
              <a:t>Юбилейный День рождения</a:t>
            </a:r>
          </a:p>
          <a:p>
            <a:r>
              <a:rPr lang="ru-RU" sz="1600" i="1" dirty="0">
                <a:solidFill>
                  <a:srgbClr val="6B6BC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dobe Gurmukhi"/>
                <a:cs typeface="Adobe Gurmukhi"/>
              </a:rPr>
              <a:t>Отмечает Детский сад!</a:t>
            </a:r>
          </a:p>
          <a:p>
            <a:r>
              <a:rPr lang="ru-RU" sz="1600" i="1" dirty="0">
                <a:solidFill>
                  <a:srgbClr val="6B6BC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dobe Gurmukhi"/>
                <a:cs typeface="Adobe Gurmukhi"/>
              </a:rPr>
              <a:t>И об этом, без сомненья,</a:t>
            </a:r>
          </a:p>
          <a:p>
            <a:r>
              <a:rPr lang="ru-RU" sz="1600" i="1" dirty="0">
                <a:solidFill>
                  <a:srgbClr val="6B6BC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dobe Gurmukhi"/>
                <a:cs typeface="Adobe Gurmukhi"/>
              </a:rPr>
              <a:t>Все сегодня говорят!!!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7238" y="-61913"/>
            <a:ext cx="3719512" cy="7080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День дублёра</a:t>
            </a:r>
          </a:p>
        </p:txBody>
      </p:sp>
      <p:pic>
        <p:nvPicPr>
          <p:cNvPr id="15362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5163" y="415925"/>
            <a:ext cx="3173412" cy="2068513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3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25" y="4581128"/>
            <a:ext cx="3467100" cy="206491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4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16994" y="2536825"/>
            <a:ext cx="1601192" cy="277177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5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125" y="652463"/>
            <a:ext cx="2190750" cy="366395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6" name="Рисунок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5263" y="4838700"/>
            <a:ext cx="3327400" cy="1871663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7" name="Рисунок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27550" y="2536825"/>
            <a:ext cx="3844925" cy="2420938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8" name="Рисунок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76475" y="652463"/>
            <a:ext cx="3336925" cy="1878012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977" y="115888"/>
            <a:ext cx="3828802" cy="2154180"/>
          </a:xfrm>
          <a:prstGeom prst="rect">
            <a:avLst/>
          </a:prstGeom>
          <a:ln w="38100" cap="sq">
            <a:solidFill>
              <a:srgbClr val="33CC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6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039" y="3858121"/>
            <a:ext cx="4679875" cy="2833192"/>
          </a:xfrm>
          <a:prstGeom prst="rect">
            <a:avLst/>
          </a:prstGeom>
          <a:ln w="38100" cap="sq">
            <a:solidFill>
              <a:srgbClr val="33CC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7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1809" y="260350"/>
            <a:ext cx="4027056" cy="2376562"/>
          </a:xfrm>
          <a:prstGeom prst="rect">
            <a:avLst/>
          </a:prstGeom>
          <a:ln w="38100" cap="sq">
            <a:solidFill>
              <a:srgbClr val="33CC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8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192" y="2726796"/>
            <a:ext cx="2448272" cy="3981979"/>
          </a:xfrm>
          <a:prstGeom prst="rect">
            <a:avLst/>
          </a:prstGeom>
          <a:ln w="38100" cap="sq">
            <a:solidFill>
              <a:srgbClr val="33CC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15059" y="2276475"/>
            <a:ext cx="5129481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Дублёрами воспитателей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Непосредственными участниками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Воспитательного и образовательного процессы,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Активными помощниками в группе.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Родители смогли оценить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Всю сложность в нашей профессии.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2600" y="184150"/>
            <a:ext cx="2211388" cy="2947988"/>
          </a:xfrm>
          <a:prstGeom prst="rect">
            <a:avLst/>
          </a:prstGeom>
          <a:ln w="38100" cap="sq">
            <a:solidFill>
              <a:srgbClr val="33CC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0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262" y="3645024"/>
            <a:ext cx="2286522" cy="3046356"/>
          </a:xfrm>
          <a:prstGeom prst="rect">
            <a:avLst/>
          </a:prstGeom>
          <a:ln w="38100" cap="sq">
            <a:solidFill>
              <a:srgbClr val="33CC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1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074" y="231775"/>
            <a:ext cx="2319685" cy="3092340"/>
          </a:xfrm>
          <a:prstGeom prst="rect">
            <a:avLst/>
          </a:prstGeom>
          <a:ln w="38100" cap="sq">
            <a:solidFill>
              <a:srgbClr val="33CC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2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4025" y="3668165"/>
            <a:ext cx="2103438" cy="2805112"/>
          </a:xfrm>
          <a:prstGeom prst="rect">
            <a:avLst/>
          </a:prstGeom>
          <a:ln w="38100" cap="sq">
            <a:solidFill>
              <a:srgbClr val="33CC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203848" y="1052736"/>
            <a:ext cx="3106941" cy="1815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Уважаемые мамы и папы.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Приглашаем на субботник!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Дорог каждый нам работник 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Инвентарь мы закупили,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Всех вокруг оповестили,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Есть лопаты, грабли, краски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Сделаем из сада сказку.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59113" y="260350"/>
            <a:ext cx="31337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Субботник</a:t>
            </a:r>
          </a:p>
        </p:txBody>
      </p:sp>
      <p:pic>
        <p:nvPicPr>
          <p:cNvPr id="17415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0718" y="3412482"/>
            <a:ext cx="2533199" cy="3060795"/>
          </a:xfrm>
          <a:prstGeom prst="rect">
            <a:avLst/>
          </a:prstGeom>
          <a:ln w="38100" cap="sq">
            <a:solidFill>
              <a:srgbClr val="33CC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8748" y="4083050"/>
            <a:ext cx="4059237" cy="228441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122" y="3373757"/>
            <a:ext cx="2472281" cy="329576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4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58907">
            <a:off x="5533350" y="1532852"/>
            <a:ext cx="3374925" cy="189959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5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9773" y="244794"/>
            <a:ext cx="2247900" cy="29972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6" name="Рисунок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63543" y="3525596"/>
            <a:ext cx="2357943" cy="314392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709863" y="228600"/>
            <a:ext cx="5672137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Экскурсия в пожарную часть.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06903" y="722313"/>
            <a:ext cx="4572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Кто на вызов, словно птица,</a:t>
            </a:r>
            <a:br>
              <a:rPr lang="ru-RU" sz="1600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1600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Срочно на машине мчится?</a:t>
            </a:r>
            <a:br>
              <a:rPr lang="ru-RU" sz="1600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1600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Кто в борьбу с огнём вступил,</a:t>
            </a:r>
            <a:br>
              <a:rPr lang="ru-RU" sz="1600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1600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Пеной пламя затушил?</a:t>
            </a:r>
            <a:br>
              <a:rPr lang="ru-RU" sz="1600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1600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 пожарных речь идёт,</a:t>
            </a:r>
            <a:br>
              <a:rPr lang="ru-RU" sz="1600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1600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Честь и слава их найдёт.</a:t>
            </a:r>
            <a:br>
              <a:rPr lang="ru-RU" sz="1600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1600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Все пожарные страны</a:t>
            </a:r>
            <a:br>
              <a:rPr lang="ru-RU" sz="1600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1600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И отважны, и смелы.</a:t>
            </a:r>
            <a:r>
              <a:rPr lang="ru-RU" dirty="0">
                <a:solidFill>
                  <a:srgbClr val="00B0F0"/>
                </a:solidFill>
                <a:latin typeface="+mn-lt"/>
                <a:cs typeface="+mn-cs"/>
              </a:rPr>
              <a:t/>
            </a:r>
            <a:br>
              <a:rPr lang="ru-RU" dirty="0">
                <a:solidFill>
                  <a:srgbClr val="00B0F0"/>
                </a:solidFill>
                <a:latin typeface="+mn-lt"/>
                <a:cs typeface="+mn-cs"/>
              </a:rPr>
            </a:br>
            <a:endParaRPr lang="ru-RU" dirty="0">
              <a:solidFill>
                <a:srgbClr val="00B0F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6013" y="2300288"/>
            <a:ext cx="7042150" cy="831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Спасибо за внимание!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Krasochnye-kubiki</Template>
  <TotalTime>501</TotalTime>
  <Words>104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Diseño predeterminado</vt:lpstr>
      <vt:lpstr>«Взаимодействие педагога с родителями в рамках ФГОС»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Administrator</cp:lastModifiedBy>
  <cp:revision>14</cp:revision>
  <dcterms:created xsi:type="dcterms:W3CDTF">2016-04-25T09:30:56Z</dcterms:created>
  <dcterms:modified xsi:type="dcterms:W3CDTF">2016-05-11T16:44:08Z</dcterms:modified>
</cp:coreProperties>
</file>