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8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4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4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5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2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F1E7-7E16-4096-9CE7-E90A8E4BA410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71E3-8AA2-4DDE-B2F5-B8E7FED9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346" y="980728"/>
            <a:ext cx="7745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Занятие по физкультуре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«Неизведанные космические дали»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6597352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Апрель 2019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5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780928"/>
            <a:ext cx="1352748" cy="240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208623"/>
            <a:ext cx="1512168" cy="2688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03381"/>
            <a:ext cx="1604777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960303"/>
            <a:ext cx="1544020" cy="274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1340768"/>
            <a:ext cx="259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Возвращаться нем пора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Прилетает детвора.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581128"/>
            <a:ext cx="295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Мы с полета возвратились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на Землю приземлились!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718" y="1196751"/>
            <a:ext cx="2627784" cy="1478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06" y="3645024"/>
            <a:ext cx="2843808" cy="1599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150" y="1196752"/>
            <a:ext cx="2883705" cy="1622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64" y="3751132"/>
            <a:ext cx="2883704" cy="16220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4328" y="2818837"/>
            <a:ext cx="3125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космос нам лететь пора,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Будь здорова, детвора!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4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74881"/>
            <a:ext cx="1352748" cy="240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7" y="3009716"/>
            <a:ext cx="1287513" cy="2288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332" y="1152129"/>
            <a:ext cx="1280740" cy="2276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021757"/>
            <a:ext cx="1280740" cy="2276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196048"/>
            <a:ext cx="1216434" cy="2283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3573016"/>
            <a:ext cx="1512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Все  готовятся к посадке.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Я надеюсь, все в порядке?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340" y="1196752"/>
            <a:ext cx="1743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Ключ на старт 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Не зевать –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Место в ракете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Быстро занять!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789040"/>
            <a:ext cx="1545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Кто опоздает,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 Земле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Отдыхает!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1556792"/>
            <a:ext cx="1838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Ждут вас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Быстрые ракеты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Для полета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 планетам!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3789040"/>
            <a:ext cx="168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Отправляемся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 Марс.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Звезды, ждите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гости нас!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079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924944"/>
            <a:ext cx="1712788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080120"/>
            <a:ext cx="1402254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08920"/>
            <a:ext cx="1712788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124744"/>
            <a:ext cx="1440160" cy="2560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375608"/>
            <a:ext cx="156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готовы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Прямо завтра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Записаться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космонавты!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861048"/>
            <a:ext cx="1693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Космонавтом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Можешь стать,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Если будешь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Много знать!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37560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Сядем смело мы в ракету, облетим мы всю планету.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71703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 прежде чем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Полететь, мы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Должны пройти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Подготовку –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Космическую тренировку!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2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8786" y="2319627"/>
            <a:ext cx="2664296" cy="1498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268761"/>
            <a:ext cx="2771800" cy="1559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68961"/>
            <a:ext cx="2952328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268760"/>
            <a:ext cx="2771800" cy="1559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068960"/>
            <a:ext cx="26882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72514"/>
            <a:ext cx="2843808" cy="1599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082480"/>
            <a:ext cx="2779801" cy="1563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95" y="1183455"/>
            <a:ext cx="2843807" cy="1599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94" y="4114129"/>
            <a:ext cx="2843807" cy="1599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6077" y="2780928"/>
            <a:ext cx="2790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Чтобы в космос полететь,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Надо силу поиметь.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Будем мы тренироваться,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Будем силы набираться!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1" y="908720"/>
            <a:ext cx="2651787" cy="1491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63988"/>
            <a:ext cx="2651787" cy="1491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384" y="2564904"/>
            <a:ext cx="2267744" cy="1275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908720"/>
            <a:ext cx="2743289" cy="15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76111"/>
            <a:ext cx="2834791" cy="1594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2588711"/>
            <a:ext cx="257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Разноцветные планеты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Звезд на небе не ищи.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вам скажем по секрету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724127" y="2492896"/>
            <a:ext cx="2664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звездном небе не мячи.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планеты мы играем,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Мячи в планеты превращаем!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2692"/>
            <a:ext cx="2520280" cy="1417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149080"/>
            <a:ext cx="2520282" cy="1417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82692"/>
            <a:ext cx="2459765" cy="1383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37" y="4149080"/>
            <a:ext cx="2539772" cy="1428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39475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и месяцев-братцев,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Созвездий двенадцать!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 зовут их :Рак, Телец, Дева,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Овен и Стрелец, Скорпион и Близнецы,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Рыбы, Козерог, Весы, Лев, а рядом Водолей.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Их запомни поскорей!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7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1496764" cy="2660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220" y="2383193"/>
            <a:ext cx="1640780" cy="2916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196752"/>
            <a:ext cx="1415755" cy="2516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636912"/>
            <a:ext cx="15642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0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216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Семенюк Вадим Владимирович</cp:lastModifiedBy>
  <cp:revision>12</cp:revision>
  <dcterms:created xsi:type="dcterms:W3CDTF">2019-04-21T10:45:24Z</dcterms:created>
  <dcterms:modified xsi:type="dcterms:W3CDTF">2019-05-27T01:36:28Z</dcterms:modified>
</cp:coreProperties>
</file>