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53D66-33D2-4142-B175-F6955D0B06CB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9DF9C10B-8805-4B4D-83D9-84C55840885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8A53D66-33D2-4142-B175-F6955D0B06C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 panose="05020102010507070707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335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 panose="05020102010507070707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825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 panose="05000000000000000000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 panose="05000000000000000000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1930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 panose="05020102010507070707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225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215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jpeg"/><Relationship Id="rId8" Type="http://schemas.openxmlformats.org/officeDocument/2006/relationships/image" Target="../media/image67.jpeg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72.jpeg"/><Relationship Id="rId12" Type="http://schemas.openxmlformats.org/officeDocument/2006/relationships/image" Target="../media/image71.jpeg"/><Relationship Id="rId11" Type="http://schemas.openxmlformats.org/officeDocument/2006/relationships/image" Target="../media/image70.jpeg"/><Relationship Id="rId10" Type="http://schemas.openxmlformats.org/officeDocument/2006/relationships/image" Target="../media/image69.jpeg"/><Relationship Id="rId1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jpeg"/><Relationship Id="rId8" Type="http://schemas.openxmlformats.org/officeDocument/2006/relationships/image" Target="../media/image81.jpeg"/><Relationship Id="rId7" Type="http://schemas.openxmlformats.org/officeDocument/2006/relationships/image" Target="../media/image80.jpeg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90.jpeg"/><Relationship Id="rId16" Type="http://schemas.openxmlformats.org/officeDocument/2006/relationships/image" Target="../media/image89.jpeg"/><Relationship Id="rId15" Type="http://schemas.openxmlformats.org/officeDocument/2006/relationships/image" Target="../media/image88.jpeg"/><Relationship Id="rId14" Type="http://schemas.openxmlformats.org/officeDocument/2006/relationships/image" Target="../media/image87.jpeg"/><Relationship Id="rId13" Type="http://schemas.openxmlformats.org/officeDocument/2006/relationships/image" Target="../media/image86.jpeg"/><Relationship Id="rId12" Type="http://schemas.openxmlformats.org/officeDocument/2006/relationships/image" Target="../media/image85.jpeg"/><Relationship Id="rId11" Type="http://schemas.openxmlformats.org/officeDocument/2006/relationships/image" Target="../media/image84.jpeg"/><Relationship Id="rId10" Type="http://schemas.openxmlformats.org/officeDocument/2006/relationships/image" Target="../media/image83.jpeg"/><Relationship Id="rId1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6.jpeg"/><Relationship Id="rId13" Type="http://schemas.openxmlformats.org/officeDocument/2006/relationships/image" Target="../media/image15.jpeg"/><Relationship Id="rId12" Type="http://schemas.openxmlformats.org/officeDocument/2006/relationships/image" Target="../media/image14.jpeg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31.jpeg"/><Relationship Id="rId13" Type="http://schemas.openxmlformats.org/officeDocument/2006/relationships/image" Target="../media/image30.jpeg"/><Relationship Id="rId12" Type="http://schemas.openxmlformats.org/officeDocument/2006/relationships/image" Target="../media/image29.jpeg"/><Relationship Id="rId11" Type="http://schemas.openxmlformats.org/officeDocument/2006/relationships/image" Target="../media/image28.jpeg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jpeg"/><Relationship Id="rId8" Type="http://schemas.openxmlformats.org/officeDocument/2006/relationships/image" Target="../media/image40.jpeg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5.jpeg"/><Relationship Id="rId12" Type="http://schemas.openxmlformats.org/officeDocument/2006/relationships/image" Target="../media/image44.jpeg"/><Relationship Id="rId11" Type="http://schemas.openxmlformats.org/officeDocument/2006/relationships/image" Target="../media/image43.jpeg"/><Relationship Id="rId10" Type="http://schemas.openxmlformats.org/officeDocument/2006/relationships/image" Target="../media/image42.jpeg"/><Relationship Id="rId1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jpeg"/><Relationship Id="rId8" Type="http://schemas.openxmlformats.org/officeDocument/2006/relationships/image" Target="../media/image54.jpeg"/><Relationship Id="rId7" Type="http://schemas.openxmlformats.org/officeDocument/2006/relationships/image" Target="../media/image53.jpeg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58.jpeg"/><Relationship Id="rId11" Type="http://schemas.openxmlformats.org/officeDocument/2006/relationships/image" Target="../media/image57.jpeg"/><Relationship Id="rId10" Type="http://schemas.openxmlformats.org/officeDocument/2006/relationships/image" Target="../media/image56.jpeg"/><Relationship Id="rId1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533400"/>
            <a:ext cx="6876256" cy="2868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«ЗДОРОВЬЕСБЕРЕГАЮЩИЕ ТЕХНОЛОГИИ»</a:t>
            </a:r>
            <a:endParaRPr lang="ru-RU" sz="36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7596336" cy="1101248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                Выполнила:</a:t>
            </a:r>
            <a:endParaRPr lang="ru-RU" sz="1600" dirty="0" smtClean="0"/>
          </a:p>
          <a:p>
            <a:r>
              <a:rPr lang="ru-RU" sz="1600" dirty="0" smtClean="0"/>
              <a:t>Карташова Т.М.</a:t>
            </a:r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8 группа</a:t>
            </a:r>
            <a:endParaRPr lang="ru-RU" sz="1600" dirty="0" smtClean="0"/>
          </a:p>
          <a:p>
            <a:r>
              <a:rPr lang="ru-RU" sz="1600" dirty="0" smtClean="0"/>
              <a:t>2019г.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384"/>
            <a:ext cx="817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88640"/>
            <a:ext cx="2024550" cy="1431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5"/>
            <a:ext cx="1941003" cy="1372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17032"/>
            <a:ext cx="1796910" cy="1270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4" y="5301208"/>
            <a:ext cx="1868918" cy="1321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571" y="5301208"/>
            <a:ext cx="1835696" cy="1297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0" y="4984416"/>
            <a:ext cx="2195339" cy="16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8313" y="179899"/>
            <a:ext cx="2123727" cy="15015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210" y="196453"/>
            <a:ext cx="1822169" cy="12883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9870" y="1928540"/>
            <a:ext cx="1822170" cy="12883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6161" y="3818843"/>
            <a:ext cx="1652515" cy="11683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2927" y="3619009"/>
            <a:ext cx="1634564" cy="10818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2517" y="1928540"/>
            <a:ext cx="1667243" cy="12489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88224" y="3356992"/>
            <a:ext cx="1499659" cy="1124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329" y="2060848"/>
            <a:ext cx="1019041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35" y="5524065"/>
            <a:ext cx="1619672" cy="1145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39" y="5524527"/>
            <a:ext cx="1577695" cy="1113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314132"/>
            <a:ext cx="1055835" cy="1440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5375227"/>
            <a:ext cx="1025284" cy="1412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21" y="3632496"/>
            <a:ext cx="1055240" cy="1481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036" y="13193"/>
            <a:ext cx="1074284" cy="1546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7320" y="5210567"/>
            <a:ext cx="1355185" cy="1016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335" y="199220"/>
            <a:ext cx="1204000" cy="17015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6058" y="3580929"/>
            <a:ext cx="1121433" cy="15848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633" y="1776159"/>
            <a:ext cx="1027309" cy="1451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9710" y="269010"/>
            <a:ext cx="1530404" cy="15918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9912" y="282131"/>
            <a:ext cx="1999878" cy="1122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72265" y="2195142"/>
            <a:ext cx="1454447" cy="10901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1890" y="3632496"/>
            <a:ext cx="1738022" cy="13019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79912" y="1718836"/>
            <a:ext cx="2088655" cy="15664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37240" y="3632496"/>
            <a:ext cx="1803753" cy="13524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p>
            <a:pPr algn="ctr"/>
            <a:r>
              <a:rPr lang="ru-RU" sz="36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+mn-ea"/>
              </a:rPr>
              <a:t>СПАСИБО ЗА ВНИМАНИЕ</a:t>
            </a:r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8201025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52" y="181503"/>
            <a:ext cx="2085087" cy="2984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43" y="3149211"/>
            <a:ext cx="1932996" cy="1288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99" y="52799"/>
            <a:ext cx="2051201" cy="1368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04" y="44624"/>
            <a:ext cx="2054283" cy="1368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565643"/>
            <a:ext cx="1838922" cy="12251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6200" y="5457779"/>
            <a:ext cx="1731926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365" y="3398838"/>
            <a:ext cx="20542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69" y="4978160"/>
            <a:ext cx="20542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1672" y="4962549"/>
            <a:ext cx="19145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39752" y="5445224"/>
            <a:ext cx="18526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471" y="1565643"/>
            <a:ext cx="1765716" cy="1324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985" y="3786848"/>
            <a:ext cx="1698750" cy="127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9929" y="3247256"/>
            <a:ext cx="1828800" cy="1371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09204" y="1678807"/>
            <a:ext cx="2002016" cy="1501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" y="27384"/>
            <a:ext cx="8139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16632"/>
            <a:ext cx="1979712" cy="1484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38954"/>
            <a:ext cx="1990544" cy="1325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27544"/>
            <a:ext cx="1850240" cy="1234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00" y="83169"/>
            <a:ext cx="2088232" cy="1390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586988"/>
            <a:ext cx="1719402" cy="1146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5590573"/>
            <a:ext cx="1807087" cy="1204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152" y="4586988"/>
            <a:ext cx="2008312" cy="133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064" y="161324"/>
            <a:ext cx="1968960" cy="1312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8184" y="1537763"/>
            <a:ext cx="2059302" cy="1372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0281" y="5513704"/>
            <a:ext cx="1808389" cy="1205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232" y="3064687"/>
            <a:ext cx="2050845" cy="13672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2043" y="2141884"/>
            <a:ext cx="1906141" cy="13239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5692" y="1738954"/>
            <a:ext cx="1741164" cy="13028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9223" y="3501319"/>
            <a:ext cx="2455266" cy="1861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648" y="27384"/>
            <a:ext cx="82370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" y="0"/>
            <a:ext cx="1813417" cy="2602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32" y="908720"/>
            <a:ext cx="1560207" cy="2206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939" y="1556792"/>
            <a:ext cx="1675448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614" y="2181347"/>
            <a:ext cx="1450111" cy="2050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837" y="2881575"/>
            <a:ext cx="1448359" cy="2048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66198"/>
            <a:ext cx="1611632" cy="2278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475" y="3501008"/>
            <a:ext cx="1598386" cy="2260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3848" y="4207131"/>
            <a:ext cx="1519950" cy="2149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3798" y="4613425"/>
            <a:ext cx="1542518" cy="2181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192" y="5078986"/>
            <a:ext cx="1258012" cy="1779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2237" y="113492"/>
            <a:ext cx="1923249" cy="1443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6316" y="586655"/>
            <a:ext cx="1907646" cy="14290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62" y="5281847"/>
            <a:ext cx="1837215" cy="13775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" y="0"/>
            <a:ext cx="81243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116632"/>
            <a:ext cx="1467841" cy="2078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53" y="404664"/>
            <a:ext cx="1506096" cy="2132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38661"/>
            <a:ext cx="1368152" cy="1937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16632"/>
            <a:ext cx="1479939" cy="2095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361" y="4800719"/>
            <a:ext cx="1431810" cy="20273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6" y="4626739"/>
            <a:ext cx="1552513" cy="2196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690" y="4365104"/>
            <a:ext cx="1398759" cy="19785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416" y="4365104"/>
            <a:ext cx="1416281" cy="2004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772" y="411957"/>
            <a:ext cx="1910489" cy="1432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00" y="2457904"/>
            <a:ext cx="2000508" cy="1475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04656" y="2520280"/>
            <a:ext cx="1979712" cy="14847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6506" y="2757840"/>
            <a:ext cx="2143019" cy="1607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112</Words>
  <Application>WPS Presentation</Application>
  <PresentationFormat>Экран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Wingdings 2</vt:lpstr>
      <vt:lpstr>Wingdings</vt:lpstr>
      <vt:lpstr>Trebuchet MS</vt:lpstr>
      <vt:lpstr>Microsoft YaHei</vt:lpstr>
      <vt:lpstr/>
      <vt:lpstr>Arial Unicode MS</vt:lpstr>
      <vt:lpstr>Calibri</vt:lpstr>
      <vt:lpstr>Изящная</vt:lpstr>
      <vt:lpstr>«ЗДОРОВЬЕСБЕРЕГАЮЩИЕ ТЕХНОЛОГИИ»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«ЗДОРОВЬЕСБЕРЕГАЮЩИЕ ТЕХНОЛОГИИ»</dc:title>
  <dc:creator>User</dc:creator>
  <cp:lastModifiedBy>User</cp:lastModifiedBy>
  <cp:revision>17</cp:revision>
  <dcterms:created xsi:type="dcterms:W3CDTF">2019-09-24T00:10:00Z</dcterms:created>
  <dcterms:modified xsi:type="dcterms:W3CDTF">2019-10-20T10:39:50Z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1049-11.2.0.8991</vt:lpwstr>
  </property>
</Properties>
</file>