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E27930-2D39-4A8E-82D9-25ED63A49B5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664D7D-B363-4FBE-839A-00DD7C0FA58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«ЗИМНИЕ ЗАБАВЫ»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8 ГРУППА</a:t>
            </a:r>
          </a:p>
          <a:p>
            <a:r>
              <a:rPr lang="ru-RU" dirty="0" smtClean="0"/>
              <a:t>2015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09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3816424" cy="1512168"/>
          </a:xfrm>
        </p:spPr>
        <p:txBody>
          <a:bodyPr>
            <a:noAutofit/>
          </a:bodyPr>
          <a:lstStyle/>
          <a:p>
            <a:r>
              <a:rPr lang="ru-RU" sz="2000" b="1" dirty="0"/>
              <a:t>Саньке – санки, Лизе – лыжи,</a:t>
            </a:r>
            <a:br>
              <a:rPr lang="ru-RU" sz="2000" b="1" dirty="0"/>
            </a:br>
            <a:r>
              <a:rPr lang="ru-RU" sz="2000" b="1" dirty="0"/>
              <a:t>Кольке — клюшки и коньки.</a:t>
            </a:r>
            <a:br>
              <a:rPr lang="ru-RU" sz="2000" b="1" dirty="0"/>
            </a:br>
            <a:r>
              <a:rPr lang="ru-RU" sz="2000" b="1" dirty="0"/>
              <a:t>Наступили для детишек</a:t>
            </a:r>
            <a:br>
              <a:rPr lang="ru-RU" sz="2000" b="1" dirty="0"/>
            </a:br>
            <a:r>
              <a:rPr lang="ru-RU" sz="2000" b="1" dirty="0"/>
              <a:t>Благодатные деньки.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724134" cy="2210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973533"/>
            <a:ext cx="3384376" cy="2072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3533"/>
            <a:ext cx="3707903" cy="2008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5" y="4293096"/>
            <a:ext cx="3577130" cy="2120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656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48788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Как на горке, на горе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широком на дворе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на санках,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на лыжах,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повыше,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пониже,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потише,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с разбегу,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по льду,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Кто по снегу.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горки — ух,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горку — ух,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Бух!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Захватывает дух</a:t>
            </a:r>
            <a:r>
              <a:rPr lang="ru-RU" sz="2800" dirty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2" y="881000"/>
            <a:ext cx="2865591" cy="161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09106"/>
            <a:ext cx="2808312" cy="15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21" y="2581654"/>
            <a:ext cx="291454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3173"/>
            <a:ext cx="2605062" cy="15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81654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114800" y="2954215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54215"/>
                <a:ext cx="34496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22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93" y="548680"/>
            <a:ext cx="4918495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</a:t>
            </a:r>
            <a:r>
              <a:rPr lang="ru-RU" dirty="0"/>
              <a:t>, ребята, зиму Любим горячо.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снежинок белых Сладости печем..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3282"/>
            <a:ext cx="3131840" cy="2194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72" y="3007772"/>
            <a:ext cx="3420515" cy="192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14" y="1196752"/>
            <a:ext cx="3547886" cy="199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015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5904656" cy="5805264"/>
          </a:xfrm>
        </p:spPr>
        <p:txBody>
          <a:bodyPr>
            <a:normAutofit/>
          </a:bodyPr>
          <a:lstStyle/>
          <a:p>
            <a:r>
              <a:rPr lang="ru-RU" sz="2800" b="1" dirty="0"/>
              <a:t>Мы из снега крепость строим – </a:t>
            </a:r>
            <a:br>
              <a:rPr lang="ru-RU" sz="2800" b="1" dirty="0"/>
            </a:br>
            <a:r>
              <a:rPr lang="ru-RU" sz="2800" b="1" dirty="0"/>
              <a:t>Начинали всё с нуля. </a:t>
            </a:r>
            <a:br>
              <a:rPr lang="ru-RU" sz="2800" b="1" dirty="0"/>
            </a:br>
            <a:r>
              <a:rPr lang="ru-RU" sz="2800" b="1" dirty="0"/>
              <a:t>Нас немного было – трое, </a:t>
            </a:r>
            <a:br>
              <a:rPr lang="ru-RU" sz="2800" b="1" dirty="0"/>
            </a:br>
            <a:r>
              <a:rPr lang="ru-RU" sz="2800" b="1" dirty="0"/>
              <a:t>А теперь – хоть отбавляй.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583" y="4293096"/>
            <a:ext cx="8229600" cy="20848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CD"/>
                </a:solidFill>
                <a:latin typeface="Georgia"/>
              </a:rPr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66" y="2373930"/>
            <a:ext cx="3693618" cy="192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9" y="764704"/>
            <a:ext cx="3458271" cy="177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744416" cy="1891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391518" cy="1907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00" y="4581128"/>
            <a:ext cx="3758483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5480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"/>
            <a:ext cx="3685697" cy="23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10286"/>
            <a:ext cx="3707904" cy="22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6" cy="234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6" y="4604635"/>
            <a:ext cx="3419872" cy="22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3663"/>
            <a:ext cx="3563888" cy="226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27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7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36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«ЗИМНИЕ ЗАБАВЫ»</vt:lpstr>
      <vt:lpstr>Саньке – санки, Лизе – лыжи, Кольке — клюшки и коньки. Наступили для детишек Благодатные деньки.</vt:lpstr>
      <vt:lpstr>            </vt:lpstr>
      <vt:lpstr>  Мы, ребята, зиму Любим горячо.  Из снежинок белых Сладости печем..</vt:lpstr>
      <vt:lpstr>Мы из снега крепость строим –  Начинали всё с нуля.  Нас немного было – трое,  А теперь – хоть отбавляй. </vt:lpstr>
      <vt:lpstr>Презентация PowerPoint</vt:lpstr>
      <vt:lpstr>   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ЗАБАВЫ»</dc:title>
  <dc:creator>Оля</dc:creator>
  <cp:lastModifiedBy>Оля</cp:lastModifiedBy>
  <cp:revision>8</cp:revision>
  <dcterms:created xsi:type="dcterms:W3CDTF">2015-01-18T11:43:43Z</dcterms:created>
  <dcterms:modified xsi:type="dcterms:W3CDTF">2015-01-18T13:04:26Z</dcterms:modified>
</cp:coreProperties>
</file>