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831F-1AAB-4B80-9E15-0E28D04D23B8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F683-F4CF-419D-8FEE-939AC9DB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3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831F-1AAB-4B80-9E15-0E28D04D23B8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F683-F4CF-419D-8FEE-939AC9DB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01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831F-1AAB-4B80-9E15-0E28D04D23B8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F683-F4CF-419D-8FEE-939AC9DB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831F-1AAB-4B80-9E15-0E28D04D23B8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F683-F4CF-419D-8FEE-939AC9DB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72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831F-1AAB-4B80-9E15-0E28D04D23B8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F683-F4CF-419D-8FEE-939AC9DB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3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831F-1AAB-4B80-9E15-0E28D04D23B8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F683-F4CF-419D-8FEE-939AC9DB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1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831F-1AAB-4B80-9E15-0E28D04D23B8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F683-F4CF-419D-8FEE-939AC9DB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831F-1AAB-4B80-9E15-0E28D04D23B8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F683-F4CF-419D-8FEE-939AC9DB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831F-1AAB-4B80-9E15-0E28D04D23B8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F683-F4CF-419D-8FEE-939AC9DB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831F-1AAB-4B80-9E15-0E28D04D23B8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F683-F4CF-419D-8FEE-939AC9DB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0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831F-1AAB-4B80-9E15-0E28D04D23B8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F683-F4CF-419D-8FEE-939AC9DB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A831F-1AAB-4B80-9E15-0E28D04D23B8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F683-F4CF-419D-8FEE-939AC9DB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4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1700808"/>
            <a:ext cx="8172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                      КРУЖКОВАЯ РАБОТА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                       ПО РАЗВИТИЮ РЕЧИ 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                         «ГОВОРУШКИ»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                              В ГРУППЕ №8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                                                          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                                                                 ВЫПОЛНИЛА: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                                                                 Карташова Т.М.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                                                                                 2017 г.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70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" y="-9144"/>
            <a:ext cx="9131840" cy="6867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1815666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39177"/>
            <a:ext cx="2067694" cy="275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68" y="1226096"/>
            <a:ext cx="1815666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88" y="2578596"/>
            <a:ext cx="1977684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" y="3789040"/>
            <a:ext cx="1977684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68" y="3843046"/>
            <a:ext cx="1896675" cy="25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719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1916832"/>
            <a:ext cx="4172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7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474345"/>
            <a:ext cx="90364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rgbClr val="C00000"/>
                </a:solidFill>
              </a:rPr>
              <a:t>Цель рабочей программы: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выявление, устранение и профилактика задержки речевого развития у детей младшего дошкольного возраста (от 3 до 4 лет), формирование устной речи и навыков речевого общения с окружающими на основе овладения литературным языком своего народа.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</a:p>
          <a:p>
            <a:r>
              <a:rPr lang="ru-RU" dirty="0" smtClean="0"/>
              <a:t>1) Овладение речью как средством общения и культуры.</a:t>
            </a:r>
          </a:p>
          <a:p>
            <a:r>
              <a:rPr lang="ru-RU" dirty="0" smtClean="0"/>
              <a:t>2) Обогащение активного словаря.</a:t>
            </a:r>
          </a:p>
          <a:p>
            <a:r>
              <a:rPr lang="ru-RU" dirty="0" smtClean="0"/>
              <a:t>3) Развитие связной грамматически правильной диалогической и монологической речи.</a:t>
            </a:r>
          </a:p>
          <a:p>
            <a:r>
              <a:rPr lang="ru-RU" dirty="0" smtClean="0"/>
              <a:t>4) Развитие речевого творчества.</a:t>
            </a:r>
          </a:p>
          <a:p>
            <a:r>
              <a:rPr lang="ru-RU" dirty="0" smtClean="0"/>
              <a:t>5) Знакомство с книжной культурой, детской литературой, понимание на слух текстов различных жанров детской литературы.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90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" y="-9144"/>
            <a:ext cx="9131840" cy="68671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3195736"/>
            <a:ext cx="9144000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Формы и режим проведения занятий</a:t>
            </a:r>
          </a:p>
          <a:p>
            <a:r>
              <a:rPr lang="ru-RU" dirty="0" smtClean="0"/>
              <a:t>Развитие речи детей реализуется через организацию деятельности кружка «</a:t>
            </a:r>
            <a:r>
              <a:rPr lang="ru-RU" dirty="0" err="1" smtClean="0"/>
              <a:t>Говорушки</a:t>
            </a:r>
            <a:r>
              <a:rPr lang="ru-RU" dirty="0" smtClean="0"/>
              <a:t>». В рамках кружковой деятельности дети не ограничены в возможностях выражать в играх свои мысли, чувства, настроение. Использование игровых методов и приемов, сюжетов, сказочных персонажей, схем вызывает постоянный интерес к игровому материалу. Деятельность кружка не носит форму «изучения и обучения», а превращается в творческий процесс педагога и детей. Занятия целиком проходят в форме игры. Игровые приемы обеспечивают динамичность процесса обучения,</a:t>
            </a:r>
          </a:p>
          <a:p>
            <a:r>
              <a:rPr lang="ru-RU" dirty="0" smtClean="0"/>
              <a:t>максимально удовлетворяют потребности ребенка в самостоятельности – речевой и поведенческой (движения, действия и т.п.) Основной упор сделан на применении дидактических игр, игровых упражнений, которые могут проводиться в комплексе и самостоятельно, в зависимости от уровня развития и подготовленности ребенка к восприятию.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30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840" cy="68671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582340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rgbClr val="C00000"/>
                </a:solidFill>
              </a:rPr>
              <a:t>Виды занятий:</a:t>
            </a:r>
          </a:p>
          <a:p>
            <a:r>
              <a:rPr lang="ru-RU" dirty="0" smtClean="0"/>
              <a:t>• рассматривание картин;</a:t>
            </a:r>
          </a:p>
          <a:p>
            <a:r>
              <a:rPr lang="ru-RU" dirty="0" smtClean="0"/>
              <a:t>• рассматривание, описание предметов;</a:t>
            </a:r>
          </a:p>
          <a:p>
            <a:r>
              <a:rPr lang="ru-RU" dirty="0" smtClean="0"/>
              <a:t>• дидактические игры;</a:t>
            </a:r>
          </a:p>
          <a:p>
            <a:r>
              <a:rPr lang="ru-RU" dirty="0" smtClean="0"/>
              <a:t>• пальчиковые;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стихоритмика</a:t>
            </a:r>
            <a:r>
              <a:rPr lang="ru-RU" dirty="0" smtClean="0"/>
              <a:t> (разучивание стихов с движением рук, ног, пальцев и т.д.) т</a:t>
            </a:r>
          </a:p>
          <a:p>
            <a:r>
              <a:rPr lang="ru-RU" dirty="0" smtClean="0"/>
              <a:t>• артикуляционная гимнастика;</a:t>
            </a:r>
          </a:p>
          <a:p>
            <a:r>
              <a:rPr lang="ru-RU" dirty="0" smtClean="0"/>
              <a:t>• звуковые игры;</a:t>
            </a:r>
          </a:p>
          <a:p>
            <a:r>
              <a:rPr lang="ru-RU" dirty="0" smtClean="0"/>
              <a:t>• дыхательная гимнастика;</a:t>
            </a:r>
          </a:p>
          <a:p>
            <a:r>
              <a:rPr lang="ru-RU" dirty="0" smtClean="0"/>
              <a:t>• показ кукольных театров;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87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1049150"/>
            <a:ext cx="9144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rgbClr val="C00000"/>
                </a:solidFill>
              </a:rPr>
              <a:t>Планируемыми результатами работы по данной программе являются:</a:t>
            </a:r>
          </a:p>
          <a:p>
            <a:r>
              <a:rPr lang="ru-RU" dirty="0" smtClean="0"/>
              <a:t>• развитие мелкой моторики рук - дети проявляют интерес к пальчиковой гимнастике, играм – упражнениям по развитию мелкой моторики, используют их в повседневной жизни;</a:t>
            </a:r>
          </a:p>
          <a:p>
            <a:r>
              <a:rPr lang="ru-RU" dirty="0" smtClean="0"/>
              <a:t>• увеличится словарный запас детей, речь будет более эмоциональной и выразительной;</a:t>
            </a:r>
          </a:p>
          <a:p>
            <a:r>
              <a:rPr lang="ru-RU" dirty="0" smtClean="0"/>
              <a:t>•  развитие связной речи – возрастет  речевая активность детей в различных видах деятельности;</a:t>
            </a:r>
          </a:p>
          <a:p>
            <a:r>
              <a:rPr lang="ru-RU" dirty="0" smtClean="0"/>
              <a:t>• у детей будет более развита мимика, моторика пальцев рук, внимание, память, воображение, речь;</a:t>
            </a:r>
          </a:p>
          <a:p>
            <a:r>
              <a:rPr lang="ru-RU" dirty="0" smtClean="0"/>
              <a:t>• выполнение упражнений индуктивно приводит к возбуждению в речевых центрах головного мозга и стимулирует развитие речи;</a:t>
            </a:r>
          </a:p>
          <a:p>
            <a:r>
              <a:rPr lang="ru-RU" dirty="0" smtClean="0"/>
              <a:t>• игры  создают благоприятный эмоциональный фон, развивают умение подражать взрослому, учат понимать смысл речи;</a:t>
            </a:r>
          </a:p>
          <a:p>
            <a:r>
              <a:rPr lang="ru-RU" dirty="0" smtClean="0"/>
              <a:t>•  формировать желание познавать мир через ознакомление с художественной литературой;</a:t>
            </a:r>
          </a:p>
          <a:p>
            <a:r>
              <a:rPr lang="ru-RU" dirty="0" smtClean="0"/>
              <a:t>• в результате пальчиковых упражнений, кисти рук и пальцы приобретают силу, хорошую подвижность, а это в дальнейшем облегчит овладение навыком письма.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24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036496" cy="6867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2" y="1538042"/>
            <a:ext cx="2651787" cy="198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348" y="1772816"/>
            <a:ext cx="2771800" cy="207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4" y="3851666"/>
            <a:ext cx="2616291" cy="1962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348" y="4077072"/>
            <a:ext cx="2771800" cy="207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97447"/>
            <a:ext cx="2555776" cy="191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08" y="3871198"/>
            <a:ext cx="2674257" cy="2005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82052" y="6155922"/>
            <a:ext cx="571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ТЕАТРАЛИЗАЦИЯ СКАЗОК «КОЛОБОК» И «РЕПКА»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909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" y="-9144"/>
            <a:ext cx="9131840" cy="6867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654">
            <a:off x="202323" y="3565899"/>
            <a:ext cx="3131840" cy="2348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14" y="980728"/>
            <a:ext cx="2976331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3931">
            <a:off x="5864791" y="3591526"/>
            <a:ext cx="3082199" cy="23116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403648" y="6184078"/>
            <a:ext cx="5949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 ДЕТЬМИ КУКОЛЬНОГО ТЕАТРА «КОЛОБОК»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2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" y="-9144"/>
            <a:ext cx="9131840" cy="6867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" y="872228"/>
            <a:ext cx="2978756" cy="22340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52" y="692696"/>
            <a:ext cx="2915816" cy="21868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30310"/>
            <a:ext cx="2304256" cy="27569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" y="3812281"/>
            <a:ext cx="2088232" cy="2784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56" y="3842312"/>
            <a:ext cx="2051720" cy="2735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95" y="3939617"/>
            <a:ext cx="1923678" cy="2564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867608"/>
            <a:ext cx="1977684" cy="263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11560" y="3106295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 ДЕТЬМИ СПЕКТАКЛЯ ПО СКАЗКЕ «ТЕРЕМОК»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79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93021"/>
            <a:ext cx="1923678" cy="25649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65029"/>
            <a:ext cx="1923678" cy="25649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38" y="893021"/>
            <a:ext cx="2031690" cy="27089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07216"/>
            <a:ext cx="1923678" cy="25649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13297"/>
            <a:ext cx="1923678" cy="25649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72" y="3856219"/>
            <a:ext cx="2009294" cy="26790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47" y="3913297"/>
            <a:ext cx="1923678" cy="25649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31" y="3857812"/>
            <a:ext cx="2015709" cy="26876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41732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491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2017-04-23T08:12:59Z</dcterms:created>
  <dcterms:modified xsi:type="dcterms:W3CDTF">2017-04-23T11:39:19Z</dcterms:modified>
</cp:coreProperties>
</file>