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4003B-D82F-45A1-9E46-EE5EF9E493D9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27667-2481-4009-9B03-A7074BA45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65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27667-2481-4009-9B03-A7074BA45DD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_Berds\Downloads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92163" y="-1664297"/>
            <a:ext cx="7559675" cy="106918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3" name="Скругленный прямоугольник 2"/>
          <p:cNvSpPr/>
          <p:nvPr/>
        </p:nvSpPr>
        <p:spPr>
          <a:xfrm>
            <a:off x="899592" y="980728"/>
            <a:ext cx="7272808" cy="93610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 сентября – День знаний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Home_Berds\Desktop\1 сентября\IMG_20160901_0715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287000" y="-16383000"/>
            <a:ext cx="2718900" cy="36252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5580112" y="4869160"/>
            <a:ext cx="2556982" cy="108012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Подготовила 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Шелягина</a:t>
            </a:r>
            <a:r>
              <a:rPr lang="ru-RU" dirty="0" smtClean="0">
                <a:solidFill>
                  <a:srgbClr val="C00000"/>
                </a:solidFill>
              </a:rPr>
              <a:t> Г.М.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Сентябрь 2016 г.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" name="Picture 2" descr="C:\Users\Home_Berds\Desktop\картинки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5418" y="1988840"/>
            <a:ext cx="2520280" cy="2304256"/>
          </a:xfrm>
          <a:prstGeom prst="rect">
            <a:avLst/>
          </a:prstGeom>
          <a:noFill/>
        </p:spPr>
      </p:pic>
      <p:pic>
        <p:nvPicPr>
          <p:cNvPr id="9" name="Рисунок 8" descr="Без названия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3933056"/>
            <a:ext cx="1304925" cy="864096"/>
          </a:xfrm>
          <a:prstGeom prst="rect">
            <a:avLst/>
          </a:prstGeom>
        </p:spPr>
      </p:pic>
      <p:pic>
        <p:nvPicPr>
          <p:cNvPr id="4" name="Picture 2" descr="C:\Users\по\Desktop\сентябрь 28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773400" y="-10134600"/>
            <a:ext cx="5589000" cy="37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0" r="6372"/>
          <a:stretch/>
        </p:blipFill>
        <p:spPr>
          <a:xfrm>
            <a:off x="724103" y="2101720"/>
            <a:ext cx="4891315" cy="3697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160901_071219.jpg"/>
          <p:cNvPicPr>
            <a:picLocks noChangeAspect="1"/>
          </p:cNvPicPr>
          <p:nvPr/>
        </p:nvPicPr>
        <p:blipFill>
          <a:blip r:embed="rId2" cstate="print"/>
          <a:srcRect t="26250"/>
          <a:stretch>
            <a:fillRect/>
          </a:stretch>
        </p:blipFill>
        <p:spPr>
          <a:xfrm>
            <a:off x="107504" y="116632"/>
            <a:ext cx="5143500" cy="5057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5364088" y="116632"/>
            <a:ext cx="3672408" cy="280831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Вот и осени дыхание,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Новый лист календаря.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Снова наступил День знаний —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Главный праздник сентября!</a:t>
            </a:r>
            <a:endParaRPr lang="ru-RU" sz="2400" b="1" dirty="0"/>
          </a:p>
        </p:txBody>
      </p:sp>
      <p:pic>
        <p:nvPicPr>
          <p:cNvPr id="9" name="Рисунок 8" descr="autumn_leaves_PNG3582-170x1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005064"/>
            <a:ext cx="1619250" cy="1343025"/>
          </a:xfrm>
          <a:prstGeom prst="rect">
            <a:avLst/>
          </a:prstGeom>
        </p:spPr>
      </p:pic>
      <p:pic>
        <p:nvPicPr>
          <p:cNvPr id="11" name="Рисунок 10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373216"/>
            <a:ext cx="3619500" cy="1266825"/>
          </a:xfrm>
          <a:prstGeom prst="rect">
            <a:avLst/>
          </a:prstGeom>
        </p:spPr>
      </p:pic>
      <p:pic>
        <p:nvPicPr>
          <p:cNvPr id="10" name="Рисунок 9" descr="IMG_20160901_071523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1151" b="8001"/>
          <a:stretch>
            <a:fillRect/>
          </a:stretch>
        </p:blipFill>
        <p:spPr>
          <a:xfrm>
            <a:off x="5508104" y="2996952"/>
            <a:ext cx="3473147" cy="374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60901_071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2713500" cy="361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G_20160901_07123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840" y="116632"/>
            <a:ext cx="2713500" cy="361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1305560299_prevy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3789040"/>
            <a:ext cx="1870631" cy="1825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4077072"/>
            <a:ext cx="3024336" cy="26642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Чтоб водить корабли 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        Чтобы в небо взлететь 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        Надо многое знать 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        И при этом , и при этом,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        Вы заметьте-ка 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        Очень важная наука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        </a:t>
            </a:r>
            <a:r>
              <a:rPr lang="ru-RU" b="1" dirty="0" err="1" smtClean="0">
                <a:solidFill>
                  <a:srgbClr val="FF0000"/>
                </a:solidFill>
              </a:rPr>
              <a:t>Ма-те-ма-ти-ка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3933056"/>
            <a:ext cx="2736304" cy="28083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Тридцать две родных сестрицы,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Писаных красавицы,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На одной живут странице,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 повсюду славятся!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 вам они сейчас спешат,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Славные сестрицы, —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Очень просим всех ребят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 ними подружиться!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388296" y="97795"/>
            <a:ext cx="3674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388296" y="97795"/>
            <a:ext cx="3674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5373216"/>
            <a:ext cx="1656184" cy="1296144"/>
          </a:xfrm>
          <a:prstGeom prst="rect">
            <a:avLst/>
          </a:prstGeom>
        </p:spPr>
      </p:pic>
      <p:pic>
        <p:nvPicPr>
          <p:cNvPr id="14" name="Рисунок 13" descr="autumn_leaves_PNG3592-168x17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3284984"/>
            <a:ext cx="1600200" cy="1619250"/>
          </a:xfrm>
          <a:prstGeom prst="rect">
            <a:avLst/>
          </a:prstGeom>
        </p:spPr>
      </p:pic>
      <p:pic>
        <p:nvPicPr>
          <p:cNvPr id="15" name="Рисунок 14" descr="IMG_20160901_0711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116632"/>
            <a:ext cx="2713500" cy="361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0901_071847.jpg"/>
          <p:cNvPicPr>
            <a:picLocks noChangeAspect="1"/>
          </p:cNvPicPr>
          <p:nvPr/>
        </p:nvPicPr>
        <p:blipFill>
          <a:blip r:embed="rId2" cstate="print"/>
          <a:srcRect t="11031"/>
          <a:stretch>
            <a:fillRect/>
          </a:stretch>
        </p:blipFill>
        <p:spPr>
          <a:xfrm>
            <a:off x="179512" y="116632"/>
            <a:ext cx="4363200" cy="44885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G_20160901_072838.jpg"/>
          <p:cNvPicPr>
            <a:picLocks noChangeAspect="1"/>
          </p:cNvPicPr>
          <p:nvPr/>
        </p:nvPicPr>
        <p:blipFill>
          <a:blip r:embed="rId3" cstate="print"/>
          <a:srcRect t="23923"/>
          <a:stretch>
            <a:fillRect/>
          </a:stretch>
        </p:blipFill>
        <p:spPr>
          <a:xfrm>
            <a:off x="4572000" y="2204864"/>
            <a:ext cx="4418545" cy="448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6012160" y="116632"/>
            <a:ext cx="2880320" cy="187220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Уроки начинаются,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Звонки зовут ребят,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 кто-то собирается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 любимый детский сад.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4797152"/>
            <a:ext cx="3600400" cy="194421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Пусть нам лета жаль немного —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Мы грустить не будем зря.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Здравствуй, к знаниям дорога!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Здравствуй, праздник сентября!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Без названия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32656"/>
            <a:ext cx="1343025" cy="1631057"/>
          </a:xfrm>
          <a:prstGeom prst="rect">
            <a:avLst/>
          </a:prstGeom>
        </p:spPr>
      </p:pic>
      <p:pic>
        <p:nvPicPr>
          <p:cNvPr id="9" name="Рисунок 8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3" y="5867670"/>
            <a:ext cx="936104" cy="873697"/>
          </a:xfrm>
          <a:prstGeom prst="rect">
            <a:avLst/>
          </a:prstGeom>
        </p:spPr>
      </p:pic>
      <p:pic>
        <p:nvPicPr>
          <p:cNvPr id="10" name="Рисунок 9" descr="autumn_leaves_PNG3582-170x14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4077072"/>
            <a:ext cx="1619250" cy="134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94</Words>
  <Application>Microsoft Office PowerPoint</Application>
  <PresentationFormat>Экран (4:3)</PresentationFormat>
  <Paragraphs>25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Home_Berds</dc:creator>
  <cp:lastModifiedBy>Home_Berds</cp:lastModifiedBy>
  <cp:revision>25</cp:revision>
  <dcterms:created xsi:type="dcterms:W3CDTF">2016-09-01T10:33:12Z</dcterms:created>
  <dcterms:modified xsi:type="dcterms:W3CDTF">2016-09-06T12:12:26Z</dcterms:modified>
</cp:coreProperties>
</file>