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76" r:id="rId5"/>
    <p:sldId id="273" r:id="rId6"/>
    <p:sldId id="275" r:id="rId7"/>
    <p:sldId id="260" r:id="rId8"/>
    <p:sldId id="263" r:id="rId9"/>
  </p:sldIdLst>
  <p:sldSz cx="9144000" cy="6858000" type="screen4x3"/>
  <p:notesSz cx="6858000" cy="9144000"/>
  <p:defaultTextStyle>
    <a:defPPr>
      <a:defRPr lang="ru-RU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000"/>
    <p:restoredTop sz="94660"/>
  </p:normalViewPr>
  <p:slideViewPr>
    <p:cSldViewPr showGuides="1">
      <p:cViewPr varScale="1">
        <p:scale>
          <a:sx n="86" d="100"/>
          <a:sy n="86" d="100"/>
        </p:scale>
        <p:origin x="-7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ru-RU" strike="noStrike" noProof="1" smtClean="0"/>
              <a:t>Образец подзаголовка</a:t>
            </a:r>
            <a:endParaRPr lang="ru-RU" strike="noStrike" noProof="1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43DFF7-CE47-4370-B9E3-6DDCAD8DF73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ru-RU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ru-RU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43DFF7-CE47-4370-B9E3-6DDCAD8DF73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ru-RU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ru-RU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43DFF7-CE47-4370-B9E3-6DDCAD8DF73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ru-RU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ru-RU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43DFF7-CE47-4370-B9E3-6DDCAD8DF73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ru-RU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ru-RU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43DFF7-CE47-4370-B9E3-6DDCAD8DF73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ru-RU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ru-RU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43DFF7-CE47-4370-B9E3-6DDCAD8DF73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ru-RU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ru-RU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43DFF7-CE47-4370-B9E3-6DDCAD8DF73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ru-RU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ru-RU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43DFF7-CE47-4370-B9E3-6DDCAD8DF73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ru-RU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ru-RU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43DFF7-CE47-4370-B9E3-6DDCAD8DF73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ru-RU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ru-RU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43DFF7-CE47-4370-B9E3-6DDCAD8DF73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ru-RU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ru-RU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43DFF7-CE47-4370-B9E3-6DDCAD8DF73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ru-RU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ru-RU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 indent="-285750"/>
            <a:r>
              <a:rPr lang="ru-RU" dirty="0"/>
              <a:t>Второй уровень</a:t>
            </a:r>
            <a:endParaRPr lang="ru-RU" dirty="0"/>
          </a:p>
          <a:p>
            <a:pPr lvl="2" indent="-228600"/>
            <a:r>
              <a:rPr lang="ru-RU" dirty="0"/>
              <a:t>Третий уровень</a:t>
            </a:r>
            <a:endParaRPr lang="ru-RU" dirty="0"/>
          </a:p>
          <a:p>
            <a:pPr lvl="3" indent="-228600"/>
            <a:r>
              <a:rPr lang="ru-RU" dirty="0"/>
              <a:t>Четвертый уровень</a:t>
            </a:r>
            <a:endParaRPr lang="ru-RU" dirty="0"/>
          </a:p>
          <a:p>
            <a:pPr lvl="4" indent="-228600"/>
            <a:r>
              <a:rPr lang="ru-RU" dirty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43DFF7-CE47-4370-B9E3-6DDCAD8DF73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ru-RU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ru-RU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4213" y="1989138"/>
            <a:ext cx="7772400" cy="2595562"/>
          </a:xfrm>
          <a:ln/>
        </p:spPr>
        <p:txBody>
          <a:bodyPr vert="horz" wrap="square" lIns="91440" tIns="45720" rIns="91440" bIns="45720" anchor="ctr"/>
          <a:p>
            <a:pPr eaLnBrk="1" hangingPunct="1">
              <a:buClrTx/>
              <a:buSzTx/>
              <a:buFontTx/>
            </a:pPr>
            <a:r>
              <a:rPr lang="ru-RU" sz="6000" b="1" dirty="0">
                <a:solidFill>
                  <a:srgbClr val="003300"/>
                </a:solidFill>
              </a:rPr>
              <a:t>День защитника Отечества</a:t>
            </a:r>
            <a:br>
              <a:rPr lang="ru-RU" sz="6000" b="1" dirty="0">
                <a:solidFill>
                  <a:srgbClr val="003300"/>
                </a:solidFill>
              </a:rPr>
            </a:br>
            <a:r>
              <a:rPr lang="ru-RU" sz="6000" b="1" dirty="0">
                <a:solidFill>
                  <a:srgbClr val="003300"/>
                </a:solidFill>
              </a:rPr>
              <a:t>в группе «Солнышки»</a:t>
            </a:r>
            <a:endParaRPr lang="ru-RU" sz="6000" b="1" dirty="0">
              <a:solidFill>
                <a:srgbClr val="00330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7150" y="5805488"/>
            <a:ext cx="350678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fontAlgn="base" hangingPunct="1"/>
            <a:r>
              <a:rPr b="1" strike="noStrike" noProof="1" dirty="0">
                <a:latin typeface="Calibri" panose="020F0502020204030204" pitchFamily="34" charset="0"/>
              </a:rPr>
              <a:t>Подготовили воспитатели</a:t>
            </a:r>
            <a:endParaRPr b="1" strike="noStrike" noProof="1" dirty="0">
              <a:latin typeface="Calibri" panose="020F0502020204030204" pitchFamily="34" charset="0"/>
            </a:endParaRPr>
          </a:p>
          <a:p>
            <a:pPr lvl="0" algn="ctr" eaLnBrk="1" fontAlgn="base" hangingPunct="1"/>
            <a:r>
              <a:rPr b="1" strike="noStrike" noProof="1" dirty="0">
                <a:latin typeface="Calibri" panose="020F0502020204030204" pitchFamily="34" charset="0"/>
              </a:rPr>
              <a:t>Группы «Солнышки»</a:t>
            </a:r>
            <a:endParaRPr b="1" strike="noStrike" noProof="1" dirty="0">
              <a:latin typeface="Calibri" panose="020F0502020204030204" pitchFamily="34" charset="0"/>
            </a:endParaRPr>
          </a:p>
          <a:p>
            <a:pPr lvl="0" algn="ctr" eaLnBrk="1" fontAlgn="base" hangingPunct="1"/>
            <a:r>
              <a:rPr b="1" strike="noStrike" noProof="1" dirty="0">
                <a:latin typeface="Calibri" panose="020F0502020204030204" pitchFamily="34" charset="0"/>
              </a:rPr>
              <a:t>Чернова М.В.  Шелягина Г.М.</a:t>
            </a:r>
            <a:endParaRPr b="1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Скругленный прямоугольник 1"/>
          <p:cNvSpPr/>
          <p:nvPr/>
        </p:nvSpPr>
        <p:spPr>
          <a:xfrm>
            <a:off x="179388" y="115888"/>
            <a:ext cx="4752975" cy="2808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01650"/>
            <a:ext cx="5111750" cy="2246313"/>
          </a:xfrm>
          <a:prstGeom prst="rect">
            <a:avLst/>
          </a:prstGeom>
        </p:spPr>
        <p:txBody>
          <a:bodyPr>
            <a:spAutoFit/>
          </a:bodyPr>
          <a:p>
            <a:pPr algn="ctr" fontAlgn="base"/>
            <a:r>
              <a:rPr sz="2800" b="1" strike="noStrike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День нашей армии сегодня,</a:t>
            </a:r>
            <a:br>
              <a:rPr sz="2800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alibri" panose="020F0502020204030204" pitchFamily="34" charset="0"/>
              </a:rPr>
            </a:br>
            <a:r>
              <a:rPr sz="2800" b="1" strike="noStrike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И ей уже немало лет.</a:t>
            </a:r>
            <a:br>
              <a:rPr sz="2800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alibri" panose="020F0502020204030204" pitchFamily="34" charset="0"/>
              </a:rPr>
            </a:br>
            <a:r>
              <a:rPr sz="2800" b="1" strike="noStrike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Привет защитникам народа</a:t>
            </a:r>
            <a:br>
              <a:rPr sz="2800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alibri" panose="020F0502020204030204" pitchFamily="34" charset="0"/>
              </a:rPr>
            </a:br>
            <a:r>
              <a:rPr sz="2800" b="1" strike="noStrike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Российской армии…–</a:t>
            </a:r>
            <a:br>
              <a:rPr sz="2800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alibri" panose="020F0502020204030204" pitchFamily="34" charset="0"/>
              </a:rPr>
            </a:br>
            <a:r>
              <a:rPr sz="2800" b="1" strike="noStrike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Привет!</a:t>
            </a:r>
            <a:endParaRPr sz="2800" b="1" strike="noStrike" noProof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3076" name="Содержимое 7" descr="fevralz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750" y="3573463"/>
            <a:ext cx="5627688" cy="3024187"/>
          </a:xfrm>
          <a:ln/>
        </p:spPr>
      </p:pic>
      <p:pic>
        <p:nvPicPr>
          <p:cNvPr id="3077" name="Picture 5"/>
          <p:cNvPicPr>
            <a:picLocks noChangeAspect="1"/>
          </p:cNvPicPr>
          <p:nvPr/>
        </p:nvPicPr>
        <p:blipFill>
          <a:blip r:embed="rId3"/>
          <a:srcRect l="-2"/>
          <a:stretch>
            <a:fillRect/>
          </a:stretch>
        </p:blipFill>
        <p:spPr>
          <a:xfrm>
            <a:off x="5003800" y="188913"/>
            <a:ext cx="4016375" cy="30591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Прямоугольник 3"/>
          <p:cNvSpPr/>
          <p:nvPr/>
        </p:nvSpPr>
        <p:spPr>
          <a:xfrm>
            <a:off x="3635375" y="3716338"/>
            <a:ext cx="4608513" cy="3048000"/>
          </a:xfrm>
          <a:prstGeom prst="rect">
            <a:avLst/>
          </a:prstGeom>
        </p:spPr>
        <p:txBody>
          <a:bodyPr>
            <a:spAutoFit/>
          </a:bodyPr>
          <a:p>
            <a:pPr algn="ctr" fontAlgn="base"/>
            <a:r>
              <a:rPr sz="2400" b="1" strike="noStrike" noProof="1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На горах высоких,</a:t>
            </a:r>
            <a:endParaRPr sz="2400" b="1" strike="noStrike" noProof="1" dirty="0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Calibri" panose="020F0502020204030204" pitchFamily="34" charset="0"/>
            </a:endParaRPr>
          </a:p>
          <a:p>
            <a:pPr algn="ctr" fontAlgn="base"/>
            <a:r>
              <a:rPr sz="2400" b="1" strike="noStrike" noProof="1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 На степном просторе</a:t>
            </a:r>
            <a:endParaRPr sz="2400" b="1" strike="noStrike" noProof="1" dirty="0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Calibri" panose="020F0502020204030204" pitchFamily="34" charset="0"/>
            </a:endParaRPr>
          </a:p>
          <a:p>
            <a:pPr algn="ctr" fontAlgn="base"/>
            <a:r>
              <a:rPr sz="2400" b="1" strike="noStrike" noProof="1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 Охраняет нашу</a:t>
            </a:r>
            <a:endParaRPr sz="2400" b="1" strike="noStrike" noProof="1" dirty="0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Calibri" panose="020F0502020204030204" pitchFamily="34" charset="0"/>
            </a:endParaRPr>
          </a:p>
          <a:p>
            <a:pPr algn="ctr" fontAlgn="base"/>
            <a:r>
              <a:rPr sz="2400" b="1" strike="noStrike" noProof="1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 Родину солдат.</a:t>
            </a:r>
            <a:endParaRPr sz="2400" b="1" strike="noStrike" noProof="1" dirty="0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Calibri" panose="020F0502020204030204" pitchFamily="34" charset="0"/>
            </a:endParaRPr>
          </a:p>
          <a:p>
            <a:pPr algn="ctr" fontAlgn="base"/>
            <a:r>
              <a:rPr sz="2400" b="1" strike="noStrike" noProof="1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 Он взлетает в небо, </a:t>
            </a:r>
            <a:endParaRPr sz="2400" b="1" strike="noStrike" noProof="1" dirty="0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Calibri" panose="020F0502020204030204" pitchFamily="34" charset="0"/>
            </a:endParaRPr>
          </a:p>
          <a:p>
            <a:pPr algn="ctr" fontAlgn="base"/>
            <a:r>
              <a:rPr sz="2400" b="1" strike="noStrike" noProof="1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Он уходит в море,</a:t>
            </a:r>
            <a:endParaRPr sz="2400" b="1" strike="noStrike" noProof="1" dirty="0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Calibri" panose="020F0502020204030204" pitchFamily="34" charset="0"/>
            </a:endParaRPr>
          </a:p>
          <a:p>
            <a:pPr algn="ctr" fontAlgn="base"/>
            <a:r>
              <a:rPr sz="2400" b="1" strike="noStrike" noProof="1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 Не страшны защитнику</a:t>
            </a:r>
            <a:endParaRPr sz="2400" b="1" strike="noStrike" noProof="1" dirty="0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Calibri" panose="020F0502020204030204" pitchFamily="34" charset="0"/>
            </a:endParaRPr>
          </a:p>
          <a:p>
            <a:pPr algn="ctr" fontAlgn="base"/>
            <a:r>
              <a:rPr sz="2400" b="1" strike="noStrike" noProof="1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 Дождь и снегопад. </a:t>
            </a:r>
            <a:endParaRPr sz="2400" b="1" strike="noStrike" noProof="1" dirty="0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4099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013" y="115888"/>
            <a:ext cx="4578350" cy="327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8" y="3573463"/>
            <a:ext cx="4241800" cy="30241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Прямоугольник 3"/>
          <p:cNvSpPr/>
          <p:nvPr/>
        </p:nvSpPr>
        <p:spPr>
          <a:xfrm>
            <a:off x="3276600" y="3676650"/>
            <a:ext cx="5219700" cy="3046413"/>
          </a:xfrm>
          <a:prstGeom prst="rect">
            <a:avLst/>
          </a:prstGeom>
        </p:spPr>
        <p:txBody>
          <a:bodyPr>
            <a:spAutoFit/>
          </a:bodyPr>
          <a:p>
            <a:pPr algn="ctr" fontAlgn="base"/>
            <a:r>
              <a:rPr sz="2400" b="1" strike="noStrike" noProof="1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В нашей армии страну </a:t>
            </a:r>
            <a:endParaRPr sz="2400" b="1" strike="noStrike" noProof="1" dirty="0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Calibri" panose="020F0502020204030204" pitchFamily="34" charset="0"/>
            </a:endParaRPr>
          </a:p>
          <a:p>
            <a:pPr algn="ctr" fontAlgn="base"/>
            <a:r>
              <a:rPr sz="2400" b="1" strike="noStrike" noProof="1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Папа защищает. </a:t>
            </a:r>
            <a:endParaRPr sz="2400" b="1" strike="noStrike" noProof="1" dirty="0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Calibri" panose="020F0502020204030204" pitchFamily="34" charset="0"/>
            </a:endParaRPr>
          </a:p>
          <a:p>
            <a:pPr algn="ctr" fontAlgn="base"/>
            <a:r>
              <a:rPr sz="2400" b="1" strike="noStrike" noProof="1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На границе он войну</a:t>
            </a:r>
            <a:endParaRPr sz="2400" b="1" strike="noStrike" noProof="1" dirty="0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Calibri" panose="020F0502020204030204" pitchFamily="34" charset="0"/>
            </a:endParaRPr>
          </a:p>
          <a:p>
            <a:pPr algn="ctr" fontAlgn="base"/>
            <a:r>
              <a:rPr sz="2400" b="1" strike="noStrike" noProof="1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 в дом наш не пускает. </a:t>
            </a:r>
            <a:endParaRPr sz="2400" b="1" strike="noStrike" noProof="1" dirty="0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Calibri" panose="020F0502020204030204" pitchFamily="34" charset="0"/>
            </a:endParaRPr>
          </a:p>
          <a:p>
            <a:pPr algn="ctr" fontAlgn="base"/>
            <a:r>
              <a:rPr sz="2400" b="1" strike="noStrike" noProof="1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Скоро вырасту большим, </a:t>
            </a:r>
            <a:endParaRPr sz="2400" b="1" strike="noStrike" noProof="1" dirty="0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Calibri" panose="020F0502020204030204" pitchFamily="34" charset="0"/>
            </a:endParaRPr>
          </a:p>
          <a:p>
            <a:pPr algn="ctr" fontAlgn="base"/>
            <a:r>
              <a:rPr sz="2400" b="1" strike="noStrike" noProof="1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Сам, как папа, стану. </a:t>
            </a:r>
            <a:endParaRPr sz="2400" b="1" strike="noStrike" noProof="1" dirty="0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Calibri" panose="020F0502020204030204" pitchFamily="34" charset="0"/>
            </a:endParaRPr>
          </a:p>
          <a:p>
            <a:pPr algn="ctr" fontAlgn="base"/>
            <a:r>
              <a:rPr sz="2400" b="1" strike="noStrike" noProof="1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Вот тогда я вместе с ним </a:t>
            </a:r>
            <a:endParaRPr sz="2400" b="1" strike="noStrike" noProof="1" dirty="0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Calibri" panose="020F0502020204030204" pitchFamily="34" charset="0"/>
            </a:endParaRPr>
          </a:p>
          <a:p>
            <a:pPr algn="ctr" fontAlgn="base"/>
            <a:r>
              <a:rPr sz="2400" b="1" strike="noStrike" noProof="1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На границе встану. </a:t>
            </a:r>
            <a:endParaRPr sz="2400" b="1" strike="noStrike" noProof="1" dirty="0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5123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138" y="250825"/>
            <a:ext cx="5794375" cy="3057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88" y="3676650"/>
            <a:ext cx="3902075" cy="29257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6146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950" y="127000"/>
            <a:ext cx="4859338" cy="3275013"/>
          </a:xfrm>
          <a:ln/>
        </p:spPr>
      </p:pic>
      <p:pic>
        <p:nvPicPr>
          <p:cNvPr id="6147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573463"/>
            <a:ext cx="4586288" cy="3203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84213" y="3789363"/>
            <a:ext cx="3155950" cy="1846263"/>
          </a:xfrm>
          <a:prstGeom prst="rect">
            <a:avLst/>
          </a:prstGeom>
          <a:noFill/>
        </p:spPr>
        <p:txBody>
          <a:bodyPr wrap="none">
            <a:spAutoFit/>
          </a:bodyPr>
          <a:p>
            <a:r>
              <a:rPr sz="2400" b="1" noProof="1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Есть у нас солдаты,</a:t>
            </a:r>
            <a:endParaRPr sz="2400" b="1" noProof="1" dirty="0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Calibri" panose="020F0502020204030204" pitchFamily="34" charset="0"/>
            </a:endParaRPr>
          </a:p>
          <a:p>
            <a:r>
              <a:rPr sz="2400" b="1" noProof="1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Танкисты, моряки,</a:t>
            </a:r>
            <a:endParaRPr sz="2400" b="1" noProof="1" dirty="0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Calibri" panose="020F0502020204030204" pitchFamily="34" charset="0"/>
            </a:endParaRPr>
          </a:p>
          <a:p>
            <a:r>
              <a:rPr sz="2400" b="1" noProof="1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Все сильные ребята,</a:t>
            </a:r>
            <a:endParaRPr sz="2400" b="1" noProof="1" dirty="0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Calibri" panose="020F0502020204030204" pitchFamily="34" charset="0"/>
            </a:endParaRPr>
          </a:p>
          <a:p>
            <a:r>
              <a:rPr sz="2400" b="1" noProof="1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Им не страшны враги.</a:t>
            </a:r>
            <a:endParaRPr sz="2400" b="1" noProof="1" dirty="0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Calibri" panose="020F0502020204030204" pitchFamily="34" charset="0"/>
            </a:endParaRPr>
          </a:p>
          <a:p>
            <a:endParaRPr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716463" y="2133600"/>
            <a:ext cx="3671888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Шелестят берёзы,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Распевают птицы,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Подрастают дети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 родной страны.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Скоро я в дозоре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Встану на границе,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Чтобы только мирные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Снились людям сны.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1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3" y="115888"/>
            <a:ext cx="4622800" cy="317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3644900"/>
            <a:ext cx="4616450" cy="3073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323850" y="4581525"/>
            <a:ext cx="8229600" cy="2492375"/>
          </a:xfrm>
        </p:spPr>
        <p:txBody>
          <a:bodyPr vert="horz" wrap="square" lIns="91440" tIns="45720" rIns="91440" bIns="45720" numCol="1" rtlCol="0" anchor="t" anchorCtr="0" compatLnSpc="1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Стоим мы на посту, повзводно и поротно.</a:t>
            </a:r>
            <a:endParaRPr kumimoji="0" lang="ru-RU" sz="3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Бессмертны, как огонь. Спокойны, как гранит.</a:t>
            </a:r>
            <a:endParaRPr kumimoji="0" lang="ru-RU" sz="3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Мы — армия страны. Мы — армия народа.</a:t>
            </a:r>
            <a:endParaRPr kumimoji="0" lang="ru-RU" sz="3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Великий подвиг наш история хранит.</a:t>
            </a:r>
            <a:endParaRPr kumimoji="0" lang="ru-RU" sz="3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Р. Рождественский</a:t>
            </a: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5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88" y="115888"/>
            <a:ext cx="7419975" cy="43926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908</Words>
  <Application>WPS Presentation</Application>
  <PresentationFormat>Экран (4:3)</PresentationFormat>
  <Paragraphs>47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Arial</vt:lpstr>
      <vt:lpstr>SimSun</vt:lpstr>
      <vt:lpstr>Wingdings</vt:lpstr>
      <vt:lpstr>Calibri</vt:lpstr>
      <vt:lpstr>Microsoft YaHei</vt:lpstr>
      <vt:lpstr>Arial Unicode MS</vt:lpstr>
      <vt:lpstr>Segoe Print</vt:lpstr>
      <vt:lpstr/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Alina</dc:creator>
  <cp:lastModifiedBy>Вадим и Света</cp:lastModifiedBy>
  <cp:revision>15</cp:revision>
  <dcterms:created xsi:type="dcterms:W3CDTF">2014-01-31T14:11:15Z</dcterms:created>
  <dcterms:modified xsi:type="dcterms:W3CDTF">2020-03-11T07:07:47Z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1049-11.2.0.9169</vt:lpwstr>
  </property>
</Properties>
</file>