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64" r:id="rId6"/>
    <p:sldId id="265" r:id="rId7"/>
    <p:sldId id="260" r:id="rId8"/>
    <p:sldId id="259" r:id="rId9"/>
    <p:sldId id="262" r:id="rId10"/>
    <p:sldId id="261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7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304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nachalo4ka.ru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3175">
            <a:noFill/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6600"/>
                </a:solidFill>
                <a:latin typeface="Nautilus Pompilius" pitchFamily="50" charset="-52"/>
              </a:rPr>
              <a:t>Что нам осень</a:t>
            </a:r>
            <a:br>
              <a:rPr lang="ru-RU" sz="6000" b="1" dirty="0" smtClean="0">
                <a:solidFill>
                  <a:srgbClr val="FF6600"/>
                </a:solidFill>
                <a:latin typeface="Nautilus Pompilius" pitchFamily="50" charset="-52"/>
              </a:rPr>
            </a:br>
            <a:r>
              <a:rPr lang="ru-RU" sz="6000" b="1" dirty="0" smtClean="0">
                <a:solidFill>
                  <a:srgbClr val="FF6600"/>
                </a:solidFill>
                <a:latin typeface="Nautilus Pompilius" pitchFamily="50" charset="-52"/>
              </a:rPr>
              <a:t>принесла?</a:t>
            </a:r>
            <a:endParaRPr lang="ru-RU" sz="6000" b="1" dirty="0">
              <a:solidFill>
                <a:srgbClr val="FF6600"/>
              </a:solidFill>
              <a:latin typeface="Nautilus Pompilius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83363" y="5831331"/>
            <a:ext cx="2640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</a:rPr>
              <a:t>Подготовили </a:t>
            </a:r>
          </a:p>
          <a:p>
            <a:pPr algn="ctr"/>
            <a:r>
              <a:rPr lang="ru-RU" b="1" dirty="0">
                <a:solidFill>
                  <a:srgbClr val="FF6600"/>
                </a:solidFill>
              </a:rPr>
              <a:t>в</a:t>
            </a:r>
            <a:r>
              <a:rPr lang="ru-RU" b="1" dirty="0" smtClean="0">
                <a:solidFill>
                  <a:srgbClr val="FF6600"/>
                </a:solidFill>
              </a:rPr>
              <a:t>оспитатели</a:t>
            </a:r>
          </a:p>
          <a:p>
            <a:pPr algn="ctr"/>
            <a:r>
              <a:rPr lang="ru-RU" b="1" dirty="0" smtClean="0">
                <a:solidFill>
                  <a:srgbClr val="FF6600"/>
                </a:solidFill>
              </a:rPr>
              <a:t>Группы№9 «Солнышко»</a:t>
            </a:r>
            <a:endParaRPr lang="ru-RU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28606" y="2048862"/>
            <a:ext cx="4416490" cy="331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9026" y="740076"/>
            <a:ext cx="4512500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36036" y="5733256"/>
            <a:ext cx="3384376" cy="7440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Смовдер</a:t>
            </a:r>
            <a:r>
              <a:rPr lang="ru-RU" b="1" dirty="0" smtClean="0">
                <a:solidFill>
                  <a:srgbClr val="C00000"/>
                </a:solidFill>
              </a:rPr>
              <a:t> Вероника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 Домик ежика»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6094152"/>
            <a:ext cx="3190058" cy="7320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Храмцова Маша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«Ежонок»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6452" y="176013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Познакомьтесь – это ежик,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Он знаток лесных дорожек.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Весь в иголках. Осторожно!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Уколоться больно можно!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сентябре в нашем детском саду состоялась выставка творческих работ из природного материала «Что нам осень принесла?»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Благодарим за участие детей и родителей группы №9 «Солнышки»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9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312" y="260648"/>
            <a:ext cx="3712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Для поделок щедро осень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Нам с деревьев листья сбросит,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Желуди и шишки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радость ребятишкам!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27" y="1584087"/>
            <a:ext cx="344318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Можно взять газеты, книжки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Засушить листву,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потом собрать из листьев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Мышку и сову.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88666" y="712135"/>
            <a:ext cx="3611892" cy="270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9"/>
          <a:stretch/>
        </p:blipFill>
        <p:spPr>
          <a:xfrm>
            <a:off x="525679" y="3184524"/>
            <a:ext cx="3281819" cy="3326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427984" y="3645024"/>
            <a:ext cx="2304256" cy="669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Дороничева</a:t>
            </a:r>
            <a:r>
              <a:rPr lang="ru-RU" b="1" dirty="0" smtClean="0">
                <a:solidFill>
                  <a:srgbClr val="FF0000"/>
                </a:solidFill>
              </a:rPr>
              <a:t> Варя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«Совушка-сова»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4714292"/>
            <a:ext cx="2088232" cy="5869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Сырцова</a:t>
            </a:r>
            <a:r>
              <a:rPr lang="ru-RU" b="1" dirty="0" smtClean="0">
                <a:solidFill>
                  <a:srgbClr val="FF0000"/>
                </a:solidFill>
              </a:rPr>
              <a:t> Настя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_Berds\Desktop\картинки\2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0" y="-4148138"/>
            <a:ext cx="1379208" cy="1476000"/>
          </a:xfrm>
          <a:prstGeom prst="rect">
            <a:avLst/>
          </a:prstGeom>
          <a:noFill/>
        </p:spPr>
      </p:pic>
      <p:pic>
        <p:nvPicPr>
          <p:cNvPr id="1027" name="Picture 3" descr="C:\Users\Home_Berds\Desktop\картинки\2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49" y="-4148138"/>
            <a:ext cx="2724777" cy="2916000"/>
          </a:xfrm>
          <a:prstGeom prst="rect">
            <a:avLst/>
          </a:prstGeom>
          <a:noFill/>
        </p:spPr>
      </p:pic>
      <p:pic>
        <p:nvPicPr>
          <p:cNvPr id="1028" name="Picture 4" descr="C:\Users\Home_Berds\Desktop\картинки\2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49" y="-4148138"/>
            <a:ext cx="2724777" cy="2916000"/>
          </a:xfrm>
          <a:prstGeom prst="rect">
            <a:avLst/>
          </a:prstGeom>
          <a:noFill/>
        </p:spPr>
      </p:pic>
      <p:pic>
        <p:nvPicPr>
          <p:cNvPr id="15" name="Рисунок 14" descr="2 рябина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0"/>
            <a:ext cx="2205366" cy="1231287"/>
          </a:xfrm>
          <a:prstGeom prst="rect">
            <a:avLst/>
          </a:prstGeom>
        </p:spPr>
      </p:pic>
      <p:pic>
        <p:nvPicPr>
          <p:cNvPr id="17" name="Рисунок 16" descr="28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84784"/>
            <a:ext cx="2101527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19839" y="2516935"/>
            <a:ext cx="4922521" cy="33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33054" y="2565163"/>
            <a:ext cx="491708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5765490"/>
            <a:ext cx="21602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Мигулев</a:t>
            </a:r>
            <a:r>
              <a:rPr lang="ru-RU" b="1" dirty="0" smtClean="0">
                <a:solidFill>
                  <a:srgbClr val="FF0000"/>
                </a:solidFill>
              </a:rPr>
              <a:t> Миша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«Колючий ёжик»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8876" y="1762804"/>
            <a:ext cx="21602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Аленкин Миша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«Гусеницы на прогулке»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88640"/>
            <a:ext cx="52565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 кусочков пластилина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Камешков и шишек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 семян – делать павлинов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Ёжиков и мишек.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25760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284984"/>
            <a:ext cx="4005914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16948" y="3068960"/>
            <a:ext cx="244827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Имярекова</a:t>
            </a:r>
            <a:r>
              <a:rPr lang="ru-RU" b="1" dirty="0" smtClean="0">
                <a:solidFill>
                  <a:srgbClr val="C00000"/>
                </a:solidFill>
              </a:rPr>
              <a:t> Саша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«Три поросёнка»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81352" y="2971800"/>
            <a:ext cx="244827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Толоконников Миша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«Дом, где живёт гном»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265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Далеко в краю лесном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жил-был старый-старый Гном.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Был у Гнома старый Дом -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Триста лет прожил он в нем.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бывало, если Гнома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не бывало долго дома,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Старый Дом о нем скучал,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Грустно ставнями стучал.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258816" cy="8689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 решится без опаски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Глянуть, кто живет внутри?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Может, там Медведь из сказки?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Может, даже целых три?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29544"/>
            <a:ext cx="3600400" cy="1715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Может, там семейство гномов?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Ну а может... людоед?!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Выйдет он сейчас из дома,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Поискать себе обед...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0"/>
          <a:stretch/>
        </p:blipFill>
        <p:spPr>
          <a:xfrm>
            <a:off x="195519" y="1674390"/>
            <a:ext cx="4564132" cy="491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39733" y="-167533"/>
            <a:ext cx="2028936" cy="236400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565314" y="3628034"/>
            <a:ext cx="244827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Тимур Головлёв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«Избушка»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98084" y="2454844"/>
            <a:ext cx="4512501" cy="343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5196" y="1441226"/>
            <a:ext cx="4512500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5733256"/>
            <a:ext cx="244827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Найманов</a:t>
            </a:r>
            <a:r>
              <a:rPr lang="ru-RU" b="1" dirty="0" smtClean="0">
                <a:solidFill>
                  <a:srgbClr val="C00000"/>
                </a:solidFill>
              </a:rPr>
              <a:t> Тимур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«На лесной полянке»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5771197"/>
            <a:ext cx="244827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Ивашина Милена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«Старичок-</a:t>
            </a:r>
            <a:r>
              <a:rPr lang="ru-RU" b="1" dirty="0" err="1" smtClean="0">
                <a:solidFill>
                  <a:srgbClr val="C00000"/>
                </a:solidFill>
              </a:rPr>
              <a:t>Лесовичок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Жил в лесу </a:t>
            </a:r>
            <a:r>
              <a:rPr lang="ru-RU" b="1" dirty="0" err="1" smtClean="0">
                <a:solidFill>
                  <a:srgbClr val="FF0000"/>
                </a:solidFill>
              </a:rPr>
              <a:t>лесовичок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Деревянный старичок.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Вместо рук –  сухие ветки,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Вместо носика – сучок.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 не бойтесь его, детки,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Это добрый старичок.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1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9333" y="-47143"/>
            <a:ext cx="2028936" cy="23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8705" y="634379"/>
            <a:ext cx="3611893" cy="270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7984" y="2053484"/>
            <a:ext cx="4379977" cy="328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813892" y="6021288"/>
            <a:ext cx="2650604" cy="735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Безруков Захар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«Осень золотая»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9330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3933056"/>
            <a:ext cx="2808312" cy="6000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Сырцова</a:t>
            </a:r>
            <a:r>
              <a:rPr lang="ru-RU" b="1" dirty="0" smtClean="0">
                <a:solidFill>
                  <a:srgbClr val="C00000"/>
                </a:solidFill>
              </a:rPr>
              <a:t> Настя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«Павлин»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332656"/>
            <a:ext cx="23917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Падают с ветки золотые монетки.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Под ногами целый клад!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Это осень золотая,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Дарит листья, не считая,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Золотые дарит листья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Вам, и нам.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 всем подряд!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2 дуб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0000">
            <a:off x="3815717" y="3428511"/>
            <a:ext cx="1302530" cy="2392856"/>
          </a:xfrm>
          <a:prstGeom prst="rect">
            <a:avLst/>
          </a:prstGeom>
        </p:spPr>
      </p:pic>
      <p:pic>
        <p:nvPicPr>
          <p:cNvPr id="10" name="Рисунок 9" descr="2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0"/>
            <a:ext cx="1258938" cy="14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8705" y="712135"/>
            <a:ext cx="3611892" cy="270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71" y="2620346"/>
            <a:ext cx="4379978" cy="328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420971" y="6076409"/>
            <a:ext cx="2562539" cy="6617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Вагайцев</a:t>
            </a:r>
            <a:r>
              <a:rPr lang="ru-RU" b="1" dirty="0" smtClean="0">
                <a:solidFill>
                  <a:srgbClr val="C00000"/>
                </a:solidFill>
              </a:rPr>
              <a:t> Женя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 На лесной полянке»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3944549"/>
            <a:ext cx="2520280" cy="636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Летягина Настя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 Ежик»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04664"/>
            <a:ext cx="35732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Ах, какой смешной наш ежик!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 него две пары ножек!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Глазки – пуговки, </a:t>
            </a:r>
            <a:r>
              <a:rPr lang="ru-RU" sz="2000" b="1" dirty="0">
                <a:solidFill>
                  <a:srgbClr val="C00000"/>
                </a:solidFill>
              </a:rPr>
              <a:t>и</a:t>
            </a:r>
            <a:r>
              <a:rPr lang="ru-RU" sz="2000" b="1" dirty="0" smtClean="0">
                <a:solidFill>
                  <a:srgbClr val="C00000"/>
                </a:solidFill>
              </a:rPr>
              <a:t>голки-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Даже больше, чем у елки!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2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74" y="764704"/>
            <a:ext cx="2101527" cy="1656184"/>
          </a:xfrm>
          <a:prstGeom prst="rect">
            <a:avLst/>
          </a:prstGeom>
        </p:spPr>
      </p:pic>
      <p:pic>
        <p:nvPicPr>
          <p:cNvPr id="12" name="Рисунок 11" descr="2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33510" cy="12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68f95f29fdf7f5199cf101daf7f57b85c45df"/>
</p:tagLst>
</file>

<file path=ppt/theme/theme1.xml><?xml version="1.0" encoding="utf-8"?>
<a:theme xmlns:a="http://schemas.openxmlformats.org/drawingml/2006/main" name="Осень_урож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Осень_урожай</Template>
  <TotalTime>222</TotalTime>
  <Words>274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Осень_урожай</vt:lpstr>
      <vt:lpstr>Что нам осень принесла?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решится без опаски Глянуть, кто живет внутри? Может, там Медведь из сказки? Может, даже целых три?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Семенюк Вадим Владимирович</cp:lastModifiedBy>
  <cp:revision>31</cp:revision>
  <dcterms:created xsi:type="dcterms:W3CDTF">2014-06-30T07:22:24Z</dcterms:created>
  <dcterms:modified xsi:type="dcterms:W3CDTF">2018-11-06T02:48:31Z</dcterms:modified>
</cp:coreProperties>
</file>