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7" r:id="rId4"/>
    <p:sldId id="259" r:id="rId5"/>
    <p:sldId id="266" r:id="rId6"/>
    <p:sldId id="267" r:id="rId7"/>
    <p:sldId id="261" r:id="rId8"/>
    <p:sldId id="260" r:id="rId9"/>
    <p:sldId id="265" r:id="rId10"/>
    <p:sldId id="268" r:id="rId11"/>
    <p:sldId id="263" r:id="rId12"/>
    <p:sldId id="264" r:id="rId13"/>
    <p:sldId id="26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E3F3C-F07F-4E86-92F0-94529B7E157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A61C4-8053-40E0-9843-A355433B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8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61C4-8053-40E0-9843-A355433B86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1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2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21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73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7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97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54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89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1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5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62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6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91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40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90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63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99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02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2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19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8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7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DF989-801B-4902-B70B-F047EE627B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9FBA-8646-4786-B269-B3F0ACA58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8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888" y="3645023"/>
            <a:ext cx="8347539" cy="26069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ArchUp">
              <a:avLst>
                <a:gd name="adj" fmla="val 922855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6600" b="1" dirty="0" smtClean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glow rad="139700">
                  <a:srgbClr val="8064A2">
                    <a:satMod val="175000"/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</a:endParaRP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Давайте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познакомимся!</a:t>
            </a:r>
            <a:endParaRPr lang="ru-RU" sz="6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glow rad="139700">
                  <a:srgbClr val="8064A2">
                    <a:satMod val="175000"/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15" name="Picture 2" descr="C:\Users\Инна\Desktop\1424883418_od3bjnj8c9i0imw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5041" y="4716018"/>
            <a:ext cx="3535724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нна\Desktop\1424883418_od3bjnj8c9i0im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49891"/>
            <a:ext cx="4562475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0" y="418570"/>
            <a:ext cx="2896829" cy="200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7338" y="692696"/>
            <a:ext cx="31838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Подготовили воспитатели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МБДОУ ЦРР№28 «Огонек»</a:t>
            </a:r>
          </a:p>
          <a:p>
            <a:pPr algn="ctr"/>
            <a:r>
              <a:rPr lang="ru-RU" sz="2000" b="1" dirty="0" err="1" smtClean="0">
                <a:solidFill>
                  <a:schemeClr val="tx2"/>
                </a:solidFill>
              </a:rPr>
              <a:t>Шелягина</a:t>
            </a:r>
            <a:r>
              <a:rPr lang="ru-RU" sz="2000" b="1" dirty="0" smtClean="0">
                <a:solidFill>
                  <a:schemeClr val="tx2"/>
                </a:solidFill>
              </a:rPr>
              <a:t> Г. М.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Чернова М. В.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3180" y="1124744"/>
            <a:ext cx="37887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/>
              <a:t>  После сна, как все проснулись, </a:t>
            </a:r>
            <a:endParaRPr lang="en-US" sz="2000" b="1" smtClean="0"/>
          </a:p>
          <a:p>
            <a:pPr algn="ctr"/>
            <a:r>
              <a:rPr lang="ru-RU" sz="2000" b="1" smtClean="0"/>
              <a:t>Улыбнулись</a:t>
            </a:r>
            <a:r>
              <a:rPr lang="ru-RU" sz="2000" b="1"/>
              <a:t>, потянулись, </a:t>
            </a:r>
            <a:endParaRPr lang="en-US" sz="2000" b="1" smtClean="0"/>
          </a:p>
          <a:p>
            <a:pPr algn="ctr"/>
            <a:r>
              <a:rPr lang="ru-RU" sz="2000" b="1" smtClean="0"/>
              <a:t>Мы </a:t>
            </a:r>
            <a:r>
              <a:rPr lang="ru-RU" sz="2000" b="1"/>
              <a:t>по коврикам прошлись, </a:t>
            </a:r>
            <a:endParaRPr lang="en-US" sz="2000" b="1" smtClean="0"/>
          </a:p>
          <a:p>
            <a:pPr algn="ctr"/>
            <a:r>
              <a:rPr lang="ru-RU" sz="2000" b="1" smtClean="0"/>
              <a:t>Закаляйся</a:t>
            </a:r>
            <a:r>
              <a:rPr lang="ru-RU" sz="2000" b="1"/>
              <a:t>, не ленись!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45" y="3443642"/>
            <a:ext cx="3945563" cy="29591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1" y="533342"/>
            <a:ext cx="3611893" cy="2708920"/>
          </a:xfrm>
          <a:prstGeom prst="rect">
            <a:avLst/>
          </a:prstGeom>
        </p:spPr>
      </p:pic>
      <p:pic>
        <p:nvPicPr>
          <p:cNvPr id="2050" name="Picture 2" descr="Картинки по запросу картинка на прозрачном фоне зарядка для дет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7" y="5069139"/>
            <a:ext cx="3997770" cy="119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6395" y="704106"/>
            <a:ext cx="30065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/>
              <a:t>  </a:t>
            </a:r>
            <a:r>
              <a:rPr lang="ru-RU" b="1"/>
              <a:t>Наша группа дружная </a:t>
            </a:r>
            <a:endParaRPr lang="en-US" b="1" smtClean="0"/>
          </a:p>
          <a:p>
            <a:pPr algn="ctr"/>
            <a:r>
              <a:rPr lang="ru-RU" b="1" smtClean="0"/>
              <a:t>– </a:t>
            </a:r>
            <a:r>
              <a:rPr lang="ru-RU" b="1"/>
              <a:t>Умная, послушная, </a:t>
            </a:r>
            <a:endParaRPr lang="en-US" b="1" smtClean="0"/>
          </a:p>
          <a:p>
            <a:pPr algn="ctr"/>
            <a:r>
              <a:rPr lang="ru-RU" b="1" smtClean="0"/>
              <a:t>Песни </a:t>
            </a:r>
            <a:r>
              <a:rPr lang="ru-RU" b="1"/>
              <a:t>распевальная</a:t>
            </a:r>
            <a:r>
              <a:rPr lang="ru-RU" b="1" smtClean="0"/>
              <a:t>,</a:t>
            </a:r>
            <a:endParaRPr lang="en-US" b="1" smtClean="0"/>
          </a:p>
          <a:p>
            <a:pPr algn="ctr"/>
            <a:r>
              <a:rPr lang="ru-RU" b="1" smtClean="0"/>
              <a:t> </a:t>
            </a:r>
            <a:r>
              <a:rPr lang="ru-RU" b="1"/>
              <a:t>И очень рисовальная. </a:t>
            </a:r>
            <a:endParaRPr lang="en-US" b="1" smtClean="0"/>
          </a:p>
          <a:p>
            <a:pPr algn="ctr"/>
            <a:r>
              <a:rPr lang="ru-RU" b="1" smtClean="0"/>
              <a:t>Я </a:t>
            </a:r>
            <a:r>
              <a:rPr lang="ru-RU" b="1"/>
              <a:t>сейчас всю группу нашу </a:t>
            </a:r>
            <a:endParaRPr lang="en-US" b="1" smtClean="0"/>
          </a:p>
          <a:p>
            <a:pPr algn="ctr"/>
            <a:r>
              <a:rPr lang="ru-RU" b="1" smtClean="0"/>
              <a:t>Всеми </a:t>
            </a:r>
            <a:r>
              <a:rPr lang="ru-RU" b="1"/>
              <a:t>красками раскрашу, </a:t>
            </a:r>
            <a:endParaRPr lang="en-US" b="1" smtClean="0"/>
          </a:p>
          <a:p>
            <a:pPr algn="ctr"/>
            <a:r>
              <a:rPr lang="ru-RU" b="1" smtClean="0"/>
              <a:t>Пусть </a:t>
            </a:r>
            <a:r>
              <a:rPr lang="ru-RU" b="1"/>
              <a:t>весёлый наш портрет </a:t>
            </a:r>
            <a:endParaRPr lang="en-US" b="1" smtClean="0"/>
          </a:p>
          <a:p>
            <a:pPr algn="ctr"/>
            <a:r>
              <a:rPr lang="ru-RU" b="1" smtClean="0"/>
              <a:t>Улыбается </a:t>
            </a:r>
            <a:r>
              <a:rPr lang="ru-RU" b="1"/>
              <a:t>сто лет! </a:t>
            </a:r>
          </a:p>
        </p:txBody>
      </p:sp>
      <p:pic>
        <p:nvPicPr>
          <p:cNvPr id="10" name="Picture 2" descr="Картинки по запросу картинки дети рисуют вект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71648"/>
            <a:ext cx="3461354" cy="214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9" y="3501008"/>
            <a:ext cx="3899926" cy="2924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043732" y="744491"/>
            <a:ext cx="3800797" cy="32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0773" y="685984"/>
            <a:ext cx="4812783" cy="4106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455917" y="2310646"/>
            <a:ext cx="4522954" cy="3953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0812" y="620688"/>
            <a:ext cx="32127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Через сорок пять минут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Детки все домой пойдут.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Дома деточек любимых –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Самых лучших и красивых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80477" y="5338082"/>
            <a:ext cx="3343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Пожалеют, приголубят.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Только мамы нас так любят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12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292004"/>
            <a:ext cx="35987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Утром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рано все ребятки,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Дружно встали на зарядку.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Раз, два, три, четыре, пять.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А потом пойдём играть. 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395" y="702950"/>
            <a:ext cx="3718956" cy="2884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673748"/>
            <a:ext cx="4032448" cy="2867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9008" y="3728148"/>
            <a:ext cx="4545440" cy="26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4365104"/>
            <a:ext cx="306936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 smtClean="0"/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Для чего нужна зарядка? 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Это вовсе не загадка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Чтобы силу развивать 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И весь день не уставать.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787" y="3055652"/>
            <a:ext cx="2460061" cy="309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586" y="477421"/>
            <a:ext cx="2763874" cy="309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184" y="3022508"/>
            <a:ext cx="2436323" cy="3096000"/>
          </a:xfrm>
          <a:prstGeom prst="rect">
            <a:avLst/>
          </a:prstGeom>
        </p:spPr>
      </p:pic>
      <p:pic>
        <p:nvPicPr>
          <p:cNvPr id="13" name="Picture 2" descr="C:\Users\777\Pictures\детский сад\все для детского сада\картинки игрушки\deti-v-detskom-sadu-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54" y="1156855"/>
            <a:ext cx="2412053" cy="134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777\Pictures\детский сад\все для детского сада\картинки игрушки\deti-v-detskom-sadu-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9" y="1067363"/>
            <a:ext cx="2572544" cy="14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5335" y="4808233"/>
            <a:ext cx="2888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А у нас есть ложки, 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Волшебные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немножко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Вот - тарелка, вот – еда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Не осталось и следа</a:t>
            </a:r>
            <a:r>
              <a:rPr lang="ru-RU" sz="2000" dirty="0"/>
              <a:t>. </a:t>
            </a:r>
            <a:endParaRPr lang="en-US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484" y="3653830"/>
            <a:ext cx="3834026" cy="25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77" y="659911"/>
            <a:ext cx="3862868" cy="2656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048" y="659911"/>
            <a:ext cx="3450995" cy="388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8550" y="4818315"/>
            <a:ext cx="363189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 </a:t>
            </a:r>
            <a:endParaRPr lang="en-US" dirty="0" smtClean="0"/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Играть мы любим очень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Вы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знаете друзья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Без игр прожить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ребёнку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Никак, никак нельзя!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041" y="1847933"/>
            <a:ext cx="2662578" cy="327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18" y="1804691"/>
            <a:ext cx="2636618" cy="327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6698" y="658670"/>
            <a:ext cx="2711556" cy="28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5434" y="5042333"/>
            <a:ext cx="33804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Приходи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ко мне лечиться! 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Если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, что то вдруг случиться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Я тебе микстуру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дам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И укол поставлю сам! 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604156"/>
            <a:ext cx="3060000" cy="4079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8" y="604156"/>
            <a:ext cx="3060000" cy="4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7276" y="453296"/>
            <a:ext cx="3772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  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Кто сегодня парикмахер?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Разрешите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буду 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Я вам сделаю причёску,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Например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как у меня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8"/>
          <a:stretch/>
        </p:blipFill>
        <p:spPr>
          <a:xfrm>
            <a:off x="4826228" y="447857"/>
            <a:ext cx="3865371" cy="43704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25" y="2420888"/>
            <a:ext cx="3613736" cy="4056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9123" y="5011341"/>
            <a:ext cx="389247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Перед зеркалом садитесь, 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Я накидку завяжу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И, конечно, первым делом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Аккуратно причешу. 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14005" y="2210349"/>
            <a:ext cx="4882159" cy="3719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1" y="3925638"/>
            <a:ext cx="36003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Мы ссорились, мирились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 спорили порой,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Но очень подружились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За нашею игрой.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Игра игрой сменяется,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Кончается игра,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А дружба не кончается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Ура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!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Ура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!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Ура!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984" y="484137"/>
            <a:ext cx="4212199" cy="34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3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248" y="1052736"/>
            <a:ext cx="32055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/>
              <a:t>  Ставни закрываются, </a:t>
            </a:r>
            <a:endParaRPr lang="en-US" b="1" smtClean="0"/>
          </a:p>
          <a:p>
            <a:pPr algn="ctr"/>
            <a:r>
              <a:rPr lang="ru-RU" b="1" smtClean="0"/>
              <a:t>Дети </a:t>
            </a:r>
            <a:r>
              <a:rPr lang="ru-RU" b="1"/>
              <a:t>раздеваются. </a:t>
            </a:r>
            <a:endParaRPr lang="en-US" b="1" smtClean="0"/>
          </a:p>
          <a:p>
            <a:pPr algn="ctr"/>
            <a:r>
              <a:rPr lang="ru-RU" b="1" smtClean="0"/>
              <a:t> </a:t>
            </a:r>
            <a:r>
              <a:rPr lang="ru-RU" b="1"/>
              <a:t>Тише, тише, тише, птицы</a:t>
            </a:r>
            <a:r>
              <a:rPr lang="ru-RU" b="1" smtClean="0"/>
              <a:t>,</a:t>
            </a:r>
            <a:endParaRPr lang="en-US" b="1" smtClean="0"/>
          </a:p>
          <a:p>
            <a:pPr algn="ctr"/>
            <a:r>
              <a:rPr lang="ru-RU" b="1" smtClean="0"/>
              <a:t> </a:t>
            </a:r>
            <a:r>
              <a:rPr lang="ru-RU" b="1"/>
              <a:t>Вы не пойте под окном! </a:t>
            </a:r>
            <a:endParaRPr lang="en-US" b="1" smtClean="0"/>
          </a:p>
          <a:p>
            <a:pPr algn="ctr"/>
            <a:r>
              <a:rPr lang="ru-RU" b="1" smtClean="0"/>
              <a:t>В </a:t>
            </a:r>
            <a:r>
              <a:rPr lang="ru-RU" b="1"/>
              <a:t>тихий час так сладко спится</a:t>
            </a:r>
            <a:r>
              <a:rPr lang="ru-RU" b="1" smtClean="0"/>
              <a:t>,</a:t>
            </a:r>
            <a:endParaRPr lang="en-US" b="1" smtClean="0"/>
          </a:p>
          <a:p>
            <a:pPr algn="ctr"/>
            <a:r>
              <a:rPr lang="ru-RU" b="1" smtClean="0"/>
              <a:t> </a:t>
            </a:r>
            <a:r>
              <a:rPr lang="ru-RU" b="1"/>
              <a:t>Спят ребята крепким сном.</a:t>
            </a:r>
            <a:r>
              <a:rPr lang="ru-RU"/>
              <a:t> </a:t>
            </a:r>
            <a:endParaRPr lang="en-US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69" y="489292"/>
            <a:ext cx="4408064" cy="3306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"/>
          <a:stretch/>
        </p:blipFill>
        <p:spPr>
          <a:xfrm>
            <a:off x="671362" y="3933056"/>
            <a:ext cx="4117248" cy="2419695"/>
          </a:xfrm>
          <a:prstGeom prst="rect">
            <a:avLst/>
          </a:prstGeom>
        </p:spPr>
      </p:pic>
      <p:pic>
        <p:nvPicPr>
          <p:cNvPr id="1026" name="Picture 2" descr="Картинки по запросу картинка на прозрачном фоне спят дет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78516"/>
            <a:ext cx="2090473" cy="153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а на прозрачном фоне спят дет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88238"/>
            <a:ext cx="3780928" cy="226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179</Words>
  <Application>Microsoft Office PowerPoint</Application>
  <PresentationFormat>Экран (4:3)</PresentationFormat>
  <Paragraphs>71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AsusAdmin</dc:creator>
  <cp:lastModifiedBy>Семенюк Вадим Владимирович</cp:lastModifiedBy>
  <cp:revision>21</cp:revision>
  <dcterms:created xsi:type="dcterms:W3CDTF">2017-09-20T13:09:25Z</dcterms:created>
  <dcterms:modified xsi:type="dcterms:W3CDTF">2017-11-01T02:20:02Z</dcterms:modified>
</cp:coreProperties>
</file>