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63" r:id="rId5"/>
    <p:sldId id="262" r:id="rId6"/>
    <p:sldId id="260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AF"/>
    <a:srgbClr val="009900"/>
    <a:srgbClr val="FF3B3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3" d="100"/>
          <a:sy n="83" d="100"/>
        </p:scale>
        <p:origin x="-234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1335BA-27FC-4A25-90FD-3D4B4ED7FAA8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1754E3-4C76-4E75-A55F-A6F4AE128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32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E4F67-9B30-485A-B4E6-332C58C4FF7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35A7A7-EB0E-4F3A-8F81-6E25C993625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7DFC-72D7-41E7-8247-BD19D47C778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21E9-5DD1-40CC-9477-82BC7A16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4A9B-D340-4D20-83AE-4151266A4C83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6CAC-76A8-4766-9E4F-ABF432DFB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4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F2B8-B9E8-4129-A5B2-2A2867B22846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B724-6262-414E-B01F-69D3F868A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5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B5B8-AD42-48E2-A289-28C1B3209B0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6179-42E1-4E8C-9694-AFD6904F0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1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5200-50E7-45E3-A017-542759DBC14B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A5A0-B6CE-44A3-879B-61F3C69D4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6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8C44-3B19-4260-BB1F-AE97E922B590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22B6-9CE7-4379-8EA6-E7E399508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0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8F82-0953-46A3-A442-C5C2A1B0DBC1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6D9D-9E0E-46E3-B955-5B4762A24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0C1C-952F-4A7D-B678-1AB8B3AF8EE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4D28-2DBD-437F-8CFF-2D852EC1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5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9502-2E75-4CB3-96CB-1B52080596E1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0AB3-632F-4916-8096-3B66A7ABD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7A74-4E54-410D-AAFA-A6854658C197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1A05-507F-4B13-8844-E530E1A62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4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4C75-27B6-4698-A20E-783571E8308B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B488-12E9-4B67-AE0A-0F8C3A1D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5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6ED35-508B-4D9A-B7A3-657852677168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7F0E-B467-4684-9C3F-E32C29B0D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2643188" y="2000250"/>
            <a:ext cx="3851275" cy="1470025"/>
          </a:xfrm>
        </p:spPr>
        <p:txBody>
          <a:bodyPr/>
          <a:lstStyle/>
          <a:p>
            <a:r>
              <a:rPr lang="ru-RU" altLang="ru-RU" sz="5400" smtClean="0">
                <a:solidFill>
                  <a:srgbClr val="FF0000"/>
                </a:solidFill>
                <a:latin typeface="Nautilus Pompilius"/>
              </a:rPr>
              <a:t>День города</a:t>
            </a:r>
          </a:p>
        </p:txBody>
      </p:sp>
      <p:sp>
        <p:nvSpPr>
          <p:cNvPr id="205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16238" y="4005263"/>
            <a:ext cx="3275012" cy="1752600"/>
          </a:xfrm>
        </p:spPr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  <a:latin typeface="Nautilus Pompilius"/>
              </a:rPr>
              <a:t>В группе «Солнышко»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2286000" y="60928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i="1">
                <a:solidFill>
                  <a:srgbClr val="FF0000"/>
                </a:solidFill>
                <a:latin typeface="Bookman Old Style" pitchFamily="18" charset="0"/>
              </a:rPr>
              <a:t>Воспитатель МБДОУ ЦРР №28</a:t>
            </a:r>
          </a:p>
          <a:p>
            <a:pPr algn="ctr"/>
            <a:r>
              <a:rPr lang="ru-RU" altLang="ru-RU" b="1" i="1">
                <a:solidFill>
                  <a:srgbClr val="FF0000"/>
                </a:solidFill>
                <a:latin typeface="Bookman Old Style" pitchFamily="18" charset="0"/>
              </a:rPr>
              <a:t>Чернова М.В.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0"/>
            <a:ext cx="4358742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ontent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58140" y="11420"/>
            <a:ext cx="12858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2363" y="404813"/>
            <a:ext cx="3725862" cy="1930400"/>
          </a:xfrm>
          <a:ln>
            <a:solidFill>
              <a:schemeClr val="bg2">
                <a:lumMod val="9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>
                <a:solidFill>
                  <a:srgbClr val="FF0000"/>
                </a:solidFill>
              </a:rPr>
              <a:t>Есть у каждого на свете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Свой родимый уголок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А для нас таким</a:t>
            </a:r>
            <a:r>
              <a:rPr lang="ru-RU" sz="2400" b="1">
                <a:solidFill>
                  <a:srgbClr val="FF0000"/>
                </a:solidFill>
              </a:rPr>
              <a:t>, </a:t>
            </a:r>
            <a:r>
              <a:rPr lang="ru-RU" sz="2400" b="1" smtClean="0">
                <a:solidFill>
                  <a:srgbClr val="FF0000"/>
                </a:solidFill>
              </a:rPr>
              <a:t>поверьте,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Стал </a:t>
            </a:r>
            <a:r>
              <a:rPr lang="ru-RU" sz="2400" b="1">
                <a:solidFill>
                  <a:srgbClr val="FF0000"/>
                </a:solidFill>
              </a:rPr>
              <a:t>наш тихий городок.</a:t>
            </a:r>
            <a:endParaRPr lang="ru-RU" sz="2400" b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00" y="2901772"/>
            <a:ext cx="6876000" cy="39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ontent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858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7350" y="260350"/>
            <a:ext cx="4968875" cy="1982788"/>
          </a:xfrm>
          <a:ln>
            <a:solidFill>
              <a:schemeClr val="bg2">
                <a:lumMod val="90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smtClean="0">
                <a:solidFill>
                  <a:srgbClr val="FF0000"/>
                </a:solidFill>
              </a:rPr>
              <a:t>Это Бердск!</a:t>
            </a:r>
            <a:br>
              <a:rPr lang="ru-RU" sz="2700" b="1" smtClean="0">
                <a:solidFill>
                  <a:srgbClr val="FF0000"/>
                </a:solidFill>
              </a:rPr>
            </a:br>
            <a:r>
              <a:rPr lang="ru-RU" sz="2700" b="1" smtClean="0">
                <a:solidFill>
                  <a:srgbClr val="FF0000"/>
                </a:solidFill>
              </a:rPr>
              <a:t> Обойди весь белый свет,</a:t>
            </a:r>
            <a:br>
              <a:rPr lang="ru-RU" sz="2700" b="1" smtClean="0">
                <a:solidFill>
                  <a:srgbClr val="FF0000"/>
                </a:solidFill>
              </a:rPr>
            </a:br>
            <a:r>
              <a:rPr lang="ru-RU" sz="2700" b="1" smtClean="0">
                <a:solidFill>
                  <a:srgbClr val="FF0000"/>
                </a:solidFill>
              </a:rPr>
              <a:t>Но для нас лучше места в мире нет!</a:t>
            </a:r>
            <a:br>
              <a:rPr lang="ru-RU" sz="2700" b="1" smtClean="0">
                <a:solidFill>
                  <a:srgbClr val="FF0000"/>
                </a:solidFill>
              </a:rPr>
            </a:br>
            <a:r>
              <a:rPr lang="ru-RU" sz="2700" b="1" smtClean="0">
                <a:solidFill>
                  <a:srgbClr val="FF0000"/>
                </a:solidFill>
              </a:rPr>
              <a:t>И хотя, городок наш небольшой,</a:t>
            </a:r>
            <a:br>
              <a:rPr lang="ru-RU" sz="2700" b="1" smtClean="0">
                <a:solidFill>
                  <a:srgbClr val="FF0000"/>
                </a:solidFill>
              </a:rPr>
            </a:br>
            <a:r>
              <a:rPr lang="ru-RU" sz="2700" b="1" smtClean="0">
                <a:solidFill>
                  <a:srgbClr val="FF0000"/>
                </a:solidFill>
              </a:rPr>
              <a:t>Его любим всей душой!</a:t>
            </a:r>
            <a:r>
              <a:rPr lang="ru-RU" sz="2400"/>
              <a:t/>
            </a:r>
            <a:br>
              <a:rPr lang="ru-RU" sz="2400"/>
            </a:br>
            <a:endParaRPr lang="ru-RU" sz="2400" b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25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153" y="2255088"/>
            <a:ext cx="596384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1280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3" descr="G:\ШКОЛА\Анимашки\Солнышко\s1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36449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G:\ШКОЛА\Анимашки\zvety\zvety1\00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363" y="5373688"/>
            <a:ext cx="1219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981075"/>
            <a:ext cx="4176713" cy="2640013"/>
          </a:xfrm>
          <a:ln>
            <a:solidFill>
              <a:schemeClr val="bg2">
                <a:lumMod val="90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solidFill>
                  <a:srgbClr val="FF0000"/>
                </a:solidFill>
              </a:rPr>
              <a:t/>
            </a:r>
            <a:br>
              <a:rPr lang="ru-RU" sz="2200" b="1" smtClean="0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>В </a:t>
            </a:r>
            <a:r>
              <a:rPr lang="ru-RU" sz="2200" b="1">
                <a:solidFill>
                  <a:srgbClr val="FF0000"/>
                </a:solidFill>
              </a:rPr>
              <a:t>нём умещается ровно полмира:</a:t>
            </a:r>
            <a:br>
              <a:rPr lang="ru-RU" sz="2200" b="1">
                <a:solidFill>
                  <a:srgbClr val="FF0000"/>
                </a:solidFill>
              </a:rPr>
            </a:br>
            <a:r>
              <a:rPr lang="ru-RU" sz="2200" b="1">
                <a:solidFill>
                  <a:srgbClr val="FF0000"/>
                </a:solidFill>
              </a:rPr>
              <a:t>мама и папа, соседи, друзья,</a:t>
            </a:r>
            <a:br>
              <a:rPr lang="ru-RU" sz="2200" b="1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>дом мой </a:t>
            </a:r>
            <a:r>
              <a:rPr lang="ru-RU" sz="2200" b="1">
                <a:solidFill>
                  <a:srgbClr val="FF0000"/>
                </a:solidFill>
              </a:rPr>
              <a:t>родимый, родная квартира,</a:t>
            </a:r>
            <a:br>
              <a:rPr lang="ru-RU" sz="2200" b="1">
                <a:solidFill>
                  <a:srgbClr val="FF0000"/>
                </a:solidFill>
              </a:rPr>
            </a:br>
            <a:r>
              <a:rPr lang="ru-RU" sz="2200" b="1">
                <a:solidFill>
                  <a:srgbClr val="FF0000"/>
                </a:solidFill>
              </a:rPr>
              <a:t>бабушка, </a:t>
            </a:r>
            <a:r>
              <a:rPr lang="ru-RU" sz="2200" b="1" smtClean="0">
                <a:solidFill>
                  <a:srgbClr val="FF0000"/>
                </a:solidFill>
              </a:rPr>
              <a:t>садик, </a:t>
            </a:r>
            <a:r>
              <a:rPr lang="ru-RU" sz="2200" b="1">
                <a:solidFill>
                  <a:srgbClr val="FF0000"/>
                </a:solidFill>
              </a:rPr>
              <a:t>котёнок... и я.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 b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" y="3237987"/>
            <a:ext cx="5708175" cy="361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4" descr="C:\Documents and Settings\Admin\Рабочий стол\8марта Конкурс\Шарики\363165-06dd551f73e1192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813" y="3971925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ontent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58140" y="11420"/>
            <a:ext cx="12858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358" y="64909"/>
            <a:ext cx="4860000" cy="383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4" descr="G:\ШКОЛА\Анимашки\Солнышко\Анимацион солнышки\415418-d115e51e03ec3d5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1113"/>
            <a:ext cx="1447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613" y="5314950"/>
            <a:ext cx="857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6100" y="404813"/>
            <a:ext cx="4608513" cy="2016125"/>
          </a:xfrm>
          <a:ln>
            <a:solidFill>
              <a:schemeClr val="bg2">
                <a:lumMod val="90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smtClean="0">
                <a:solidFill>
                  <a:srgbClr val="0070C0"/>
                </a:solidFill>
                <a:latin typeface="Nautilus Pompilius" pitchFamily="50" charset="-52"/>
              </a:rPr>
              <a:t>Кто-то с друзьями встанет в кружок,</a:t>
            </a:r>
            <a:r>
              <a:rPr lang="ru-RU" sz="2400" b="1">
                <a:solidFill>
                  <a:srgbClr val="0070C0"/>
                </a:solidFill>
                <a:latin typeface="Nautilus Pompilius" pitchFamily="50" charset="-52"/>
              </a:rPr>
              <a:t/>
            </a:r>
            <a:br>
              <a:rPr lang="ru-RU" sz="2400" b="1">
                <a:solidFill>
                  <a:srgbClr val="0070C0"/>
                </a:solidFill>
                <a:latin typeface="Nautilus Pompilius" pitchFamily="50" charset="-52"/>
              </a:rPr>
            </a:br>
            <a:r>
              <a:rPr lang="ru-RU" sz="2400" b="1">
                <a:solidFill>
                  <a:srgbClr val="0070C0"/>
                </a:solidFill>
                <a:latin typeface="Nautilus Pompilius" pitchFamily="50" charset="-52"/>
              </a:rPr>
              <a:t>А кто-то – рассматривать будет </a:t>
            </a:r>
            <a:r>
              <a:rPr lang="ru-RU" sz="2400" b="1" smtClean="0">
                <a:solidFill>
                  <a:srgbClr val="0070C0"/>
                </a:solidFill>
                <a:latin typeface="Nautilus Pompilius" pitchFamily="50" charset="-52"/>
              </a:rPr>
              <a:t>цветок.</a:t>
            </a:r>
            <a:endParaRPr lang="ru-RU" sz="2400" b="1">
              <a:solidFill>
                <a:srgbClr val="0070C0"/>
              </a:solidFill>
              <a:latin typeface="Nautilus Pompilius" pitchFamily="50" charset="-5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07950" y="5011738"/>
            <a:ext cx="33845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70C0"/>
                </a:solidFill>
                <a:latin typeface="Nautilus Pompilius"/>
              </a:rPr>
              <a:t>Город – для всех развлечение,</a:t>
            </a:r>
            <a:br>
              <a:rPr lang="ru-RU" altLang="ru-RU" sz="2400" b="1">
                <a:solidFill>
                  <a:srgbClr val="0070C0"/>
                </a:solidFill>
                <a:latin typeface="Nautilus Pompilius"/>
              </a:rPr>
            </a:br>
            <a:r>
              <a:rPr lang="ru-RU" altLang="ru-RU" sz="2400" b="1">
                <a:solidFill>
                  <a:srgbClr val="0070C0"/>
                </a:solidFill>
                <a:latin typeface="Nautilus Pompilius"/>
              </a:rPr>
              <a:t>Одна прогулка – уже приключение!</a:t>
            </a:r>
          </a:p>
          <a:p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627" y="2538000"/>
            <a:ext cx="5819373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0496" y="592308"/>
            <a:ext cx="4464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2" descr="G:\ШКОЛА\Анимашки\zvety\zvety1\flowers3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163" y="989013"/>
            <a:ext cx="14478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 descr="C:\Documents and Settings\Admin\Мои документы\Downloads\АНИМАЦИЯ\Насекомые\7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40830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755650" y="4795838"/>
            <a:ext cx="7745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C00000"/>
                </a:solidFill>
              </a:rPr>
              <a:t>Я знаю, вырасту большой,</a:t>
            </a:r>
            <a:br>
              <a:rPr lang="ru-RU" altLang="ru-RU" sz="3200" b="1">
                <a:solidFill>
                  <a:srgbClr val="C00000"/>
                </a:solidFill>
              </a:rPr>
            </a:br>
            <a:r>
              <a:rPr lang="ru-RU" altLang="ru-RU" sz="3200" b="1">
                <a:solidFill>
                  <a:srgbClr val="C00000"/>
                </a:solidFill>
              </a:rPr>
              <a:t>И хоть весь мир я обойду,</a:t>
            </a:r>
            <a:br>
              <a:rPr lang="ru-RU" altLang="ru-RU" sz="3200" b="1">
                <a:solidFill>
                  <a:srgbClr val="C00000"/>
                </a:solidFill>
              </a:rPr>
            </a:br>
            <a:r>
              <a:rPr lang="ru-RU" altLang="ru-RU" sz="3200" b="1">
                <a:solidFill>
                  <a:srgbClr val="C00000"/>
                </a:solidFill>
              </a:rPr>
              <a:t>Прекрасней города родного</a:t>
            </a:r>
            <a:br>
              <a:rPr lang="ru-RU" altLang="ru-RU" sz="3200" b="1">
                <a:solidFill>
                  <a:srgbClr val="C00000"/>
                </a:solidFill>
              </a:rPr>
            </a:br>
            <a:r>
              <a:rPr lang="ru-RU" altLang="ru-RU" sz="3200" b="1">
                <a:solidFill>
                  <a:srgbClr val="C00000"/>
                </a:solidFill>
              </a:rPr>
              <a:t>На всей планете не найду. </a:t>
            </a:r>
          </a:p>
        </p:txBody>
      </p:sp>
      <p:pic>
        <p:nvPicPr>
          <p:cNvPr id="5" name="Рисунок 4" descr="content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58140" y="11420"/>
            <a:ext cx="12858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56" y="19705"/>
            <a:ext cx="7164288" cy="477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2bd6585e37033920c6ed22c8848fa5507a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</Words>
  <Application>Microsoft Office PowerPoint</Application>
  <PresentationFormat>Экран (4:3)</PresentationFormat>
  <Paragraphs>12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Nautilus Pompilius</vt:lpstr>
      <vt:lpstr>Bookman Old Style</vt:lpstr>
      <vt:lpstr>Тема Office</vt:lpstr>
      <vt:lpstr>День города</vt:lpstr>
      <vt:lpstr>Есть у каждого на свете Свой родимый уголок А для нас таким, поверьте,  Стал наш тихий городок.</vt:lpstr>
      <vt:lpstr>Это Бердск!  Обойди весь белый свет, Но для нас лучше места в мире нет! И хотя, городок наш небольшой, Его любим всей душой! </vt:lpstr>
      <vt:lpstr> В нём умещается ровно полмира: мама и папа, соседи, друзья, дом мой родимый, родная квартира, бабушка, садик, котёнок... и я.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Шары. Праздник.</dc:title>
  <dc:subject>шаблон для презентаций</dc:subject>
  <dc:creator>Питинева Антонина</dc:creator>
  <cp:keywords>шаблон для презентаций, шары, праздник</cp:keywords>
  <cp:lastModifiedBy>Administrator</cp:lastModifiedBy>
  <cp:revision>28</cp:revision>
  <dcterms:created xsi:type="dcterms:W3CDTF">2014-01-22T17:27:59Z</dcterms:created>
  <dcterms:modified xsi:type="dcterms:W3CDTF">2015-09-27T07:32:10Z</dcterms:modified>
</cp:coreProperties>
</file>