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</p:sldIdLst>
  <p:sldSz cx="9144000" cy="6858000" type="screen4x3"/>
  <p:notesSz cx="6858000" cy="9144000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FAD3-2D52-4B54-B222-46B5F0010AB8}" type="datetimeFigureOut">
              <a:rPr lang="es-UY"/>
              <a:pPr>
                <a:defRPr/>
              </a:pPr>
              <a:t>09/12/2014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2415-381F-459B-A21C-686A73DF9B7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0530-8B58-4760-8CAA-ABA42A892D26}" type="datetimeFigureOut">
              <a:rPr lang="es-UY"/>
              <a:pPr>
                <a:defRPr/>
              </a:pPr>
              <a:t>09/12/2014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57FE-90CE-4345-8856-E4AADD4A68FA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60C1-A703-4B89-A1B3-078B56931940}" type="datetimeFigureOut">
              <a:rPr lang="es-UY"/>
              <a:pPr>
                <a:defRPr/>
              </a:pPr>
              <a:t>09/12/2014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1B22-3A9E-43C6-833A-994529F35F79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AFDC-AE6F-4345-8AEC-8FD2F1BCF53A}" type="datetimeFigureOut">
              <a:rPr lang="es-UY"/>
              <a:pPr>
                <a:defRPr/>
              </a:pPr>
              <a:t>09/12/2014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106B-3A10-4359-8BBE-92258E05E2C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F6-18EF-4BF3-A9CF-E3C635F9DAB9}" type="datetimeFigureOut">
              <a:rPr lang="es-UY"/>
              <a:pPr>
                <a:defRPr/>
              </a:pPr>
              <a:t>09/12/2014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7962-716A-46F9-B2A4-E7FC13375365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FD85-0C9D-4D70-92EC-ADF694DA156C}" type="datetimeFigureOut">
              <a:rPr lang="es-UY"/>
              <a:pPr>
                <a:defRPr/>
              </a:pPr>
              <a:t>09/12/2014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2871-62B8-425D-930F-B66003911305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5B28-F2C8-4275-8E05-50748AA7815E}" type="datetimeFigureOut">
              <a:rPr lang="es-UY"/>
              <a:pPr>
                <a:defRPr/>
              </a:pPr>
              <a:t>09/12/2014</a:t>
            </a:fld>
            <a:endParaRPr lang="es-U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8D0E-B62E-4DF3-AE0F-A51FD9E4126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B3CE-C012-4D2E-8896-5EACA2B9F7AB}" type="datetimeFigureOut">
              <a:rPr lang="es-UY"/>
              <a:pPr>
                <a:defRPr/>
              </a:pPr>
              <a:t>09/12/2014</a:t>
            </a:fld>
            <a:endParaRPr lang="es-U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4F41-3FD6-418C-9D45-05B390330B5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EB39-0D44-4C02-B981-8F28A42CCBD5}" type="datetimeFigureOut">
              <a:rPr lang="es-UY"/>
              <a:pPr>
                <a:defRPr/>
              </a:pPr>
              <a:t>09/12/2014</a:t>
            </a:fld>
            <a:endParaRPr lang="es-U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8AEC-45BE-4587-B03F-51DF4E4B7A7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EFCB-2FAB-4AF1-8C74-F5C95D7FAA48}" type="datetimeFigureOut">
              <a:rPr lang="es-UY"/>
              <a:pPr>
                <a:defRPr/>
              </a:pPr>
              <a:t>09/12/2014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21FD-770D-4F96-8B9F-B573640CD8A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535A-331A-4E05-A54A-F1032BD5AA23}" type="datetimeFigureOut">
              <a:rPr lang="es-UY"/>
              <a:pPr>
                <a:defRPr/>
              </a:pPr>
              <a:t>09/12/2014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9F66-E724-45CB-9A15-F3B408D830DF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3EBF1-88EF-4DCF-99B1-9974547EB3F9}" type="datetimeFigureOut">
              <a:rPr lang="es-UY"/>
              <a:pPr>
                <a:defRPr/>
              </a:pPr>
              <a:t>09/12/2014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727573-DCD0-49A8-B176-2392F5701516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UY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6429396"/>
            <a:ext cx="3000364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2" name="Picture 2" descr="G:\ПРАЗДНИК МАМ ноябрь 2014г\DSC_0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645024"/>
            <a:ext cx="4851769" cy="3212976"/>
          </a:xfrm>
          <a:prstGeom prst="rect">
            <a:avLst/>
          </a:prstGeom>
          <a:noFill/>
        </p:spPr>
      </p:pic>
      <p:pic>
        <p:nvPicPr>
          <p:cNvPr id="2051" name="Picture 3" descr="G:\ПРАЗДНИК МАМ ноябрь 2014г\DSC_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575481" cy="302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24128" y="764704"/>
            <a:ext cx="341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Мам мы в гости приглашали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Развлекали, наряжали,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566124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 Мама милая моя»-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развлечение для  мам и детей к дню матери.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3636" y="6429396"/>
            <a:ext cx="3000364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026" name="Picture 2" descr="G:\ПРАЗДНИК МАМ ноябрь 2014г\DSC_0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8156" y="3575557"/>
            <a:ext cx="4955844" cy="3282443"/>
          </a:xfrm>
          <a:prstGeom prst="rect">
            <a:avLst/>
          </a:prstGeom>
          <a:noFill/>
        </p:spPr>
      </p:pic>
      <p:pic>
        <p:nvPicPr>
          <p:cNvPr id="1028" name="Picture 4" descr="G:\ПРАЗДНИК МАМ ноябрь 2014г\DSC_0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5001858" cy="3312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52120" y="1484784"/>
            <a:ext cx="2951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Песни пели, угощали,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3636" y="6429396"/>
            <a:ext cx="3000364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2" name="Picture 2" descr="G:\ПРАЗДНИК МАМ ноябрь 2014г\DSC_0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95471"/>
            <a:ext cx="5400600" cy="3577020"/>
          </a:xfrm>
          <a:prstGeom prst="rect">
            <a:avLst/>
          </a:prstGeom>
          <a:noFill/>
        </p:spPr>
      </p:pic>
      <p:pic>
        <p:nvPicPr>
          <p:cNvPr id="1027" name="Picture 3" descr="G:\ПРАЗДНИК МАМ ноябрь 2014г\DSC_0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5121659" cy="3391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1052736"/>
            <a:ext cx="293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Мы им сказку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показали,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15719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Честно, честно обещали-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Слушать мамочек, любить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 всегда подмогой быть!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49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Mariajose</dc:creator>
  <cp:lastModifiedBy>Home_Berds</cp:lastModifiedBy>
  <cp:revision>22</cp:revision>
  <dcterms:created xsi:type="dcterms:W3CDTF">2009-05-12T23:31:36Z</dcterms:created>
  <dcterms:modified xsi:type="dcterms:W3CDTF">2014-12-09T02:24:56Z</dcterms:modified>
</cp:coreProperties>
</file>