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9"/>
  </p:notesMasterIdLst>
  <p:sldIdLst>
    <p:sldId id="256" r:id="rId2"/>
    <p:sldId id="259" r:id="rId3"/>
    <p:sldId id="264" r:id="rId4"/>
    <p:sldId id="258" r:id="rId5"/>
    <p:sldId id="268" r:id="rId6"/>
    <p:sldId id="260" r:id="rId7"/>
    <p:sldId id="267" r:id="rId8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0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9" d="100"/>
          <a:sy n="119" d="100"/>
        </p:scale>
        <p:origin x="-7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48BA542-96D0-4293-98C9-C790C7B55F10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E11FFB5-C166-4022-BA87-1C3A40C4F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646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85CA0-3719-4CA2-AC55-EBF7D6A236A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108FAC-E382-403A-B383-7A15B43A8AB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2AE834-085F-47DA-83B1-AD3B80C7B2D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ramki-vsem.ru/fon/rozovyj-fon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575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Picture 6" descr="http://lila-centr.ru/graffiti/0/materinskaya-lyubov-kartina-750x9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0979"/>
            <a:ext cx="3786214" cy="6313795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4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488"/>
            <a:ext cx="464343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313488"/>
            <a:ext cx="4643437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0957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285750"/>
            <a:ext cx="40957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http://ges-design.ru/library/collage/otheritems/otheritems-10-12.png"/>
          <p:cNvPicPr>
            <a:picLocks noChangeAspect="1" noChangeArrowheads="1"/>
          </p:cNvPicPr>
          <p:nvPr/>
        </p:nvPicPr>
        <p:blipFill>
          <a:blip r:embed="rId7">
            <a:lum bright="-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7750">
            <a:off x="490538" y="1736725"/>
            <a:ext cx="4984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http://ges-design.ru/library/collage/otheritems/otheritems-10-12.png"/>
          <p:cNvPicPr>
            <a:picLocks noChangeAspect="1" noChangeArrowheads="1"/>
          </p:cNvPicPr>
          <p:nvPr/>
        </p:nvPicPr>
        <p:blipFill>
          <a:blip r:embed="rId8">
            <a:lum bright="-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8901">
            <a:off x="733425" y="485775"/>
            <a:ext cx="6492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http://ges-design.ru/library/collage/otheritems/otheritems-10-12.png"/>
          <p:cNvPicPr>
            <a:picLocks noChangeAspect="1" noChangeArrowheads="1"/>
          </p:cNvPicPr>
          <p:nvPr/>
        </p:nvPicPr>
        <p:blipFill>
          <a:blip r:embed="rId9">
            <a:lum bright="-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4716">
            <a:off x="3060700" y="1922463"/>
            <a:ext cx="5365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6" descr="http://ges-design.ru/library/collage/otheritems/otheritems-10-12.png"/>
          <p:cNvPicPr>
            <a:picLocks noChangeAspect="1" noChangeArrowheads="1"/>
          </p:cNvPicPr>
          <p:nvPr/>
        </p:nvPicPr>
        <p:blipFill>
          <a:blip r:embed="rId8">
            <a:lum bright="-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550">
            <a:off x="2876550" y="5422900"/>
            <a:ext cx="6477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45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F014EC-BC4B-4239-A5FE-D5C9CA4BE8BB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24162B-6C17-477F-A5FA-8E074241E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2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FE5F2C-1789-4EA2-89E5-A45B61E1441D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991C81-0378-487D-9C80-771F86BE1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91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4D11D73-B22D-4913-A6B9-2DBE093FB227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B53AC0-3662-41D6-9E06-6A219BF61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673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3485CD-F95F-48AD-9E4A-428CF6407EB3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DC5C1E-A5B5-4A50-A177-4D7AD2430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305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ramki-vsem.ru/fon/rozovyj-fon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483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0957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488"/>
            <a:ext cx="464343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313488"/>
            <a:ext cx="4643437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285750"/>
            <a:ext cx="40957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lila-centr.ru/graffiti/0/materinskaya-lyubov-kartina-750x9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90477"/>
            <a:ext cx="2714644" cy="4526872"/>
          </a:xfrm>
          <a:prstGeom prst="ellipse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59821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0957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488"/>
            <a:ext cx="464343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313488"/>
            <a:ext cx="4643437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285750"/>
            <a:ext cx="40957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http://ges-design.ru/library/collage/otheritems/otheritems-10-12.png"/>
          <p:cNvPicPr>
            <a:picLocks noChangeAspect="1" noChangeArrowheads="1"/>
          </p:cNvPicPr>
          <p:nvPr/>
        </p:nvPicPr>
        <p:blipFill>
          <a:blip r:embed="rId5">
            <a:lum bright="-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8901">
            <a:off x="876300" y="581025"/>
            <a:ext cx="6492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http://ges-design.ru/library/collage/otheritems/otheritems-10-12.png"/>
          <p:cNvPicPr>
            <a:picLocks noChangeAspect="1" noChangeArrowheads="1"/>
          </p:cNvPicPr>
          <p:nvPr/>
        </p:nvPicPr>
        <p:blipFill>
          <a:blip r:embed="rId6">
            <a:lum bright="-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7750">
            <a:off x="490538" y="1927225"/>
            <a:ext cx="4984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http://ges-design.ru/library/collage/otheritems/otheritems-10-12.png"/>
          <p:cNvPicPr>
            <a:picLocks noChangeAspect="1" noChangeArrowheads="1"/>
          </p:cNvPicPr>
          <p:nvPr/>
        </p:nvPicPr>
        <p:blipFill>
          <a:blip r:embed="rId7">
            <a:lum bright="-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178">
            <a:off x="1217613" y="2819400"/>
            <a:ext cx="5349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http://ges-design.ru/library/collage/otheritems/otheritems-10-12.png"/>
          <p:cNvPicPr>
            <a:picLocks noChangeAspect="1" noChangeArrowheads="1"/>
          </p:cNvPicPr>
          <p:nvPr/>
        </p:nvPicPr>
        <p:blipFill>
          <a:blip r:embed="rId5">
            <a:lum bright="-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6348">
            <a:off x="625475" y="4095750"/>
            <a:ext cx="6477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http://ges-design.ru/library/collage/otheritems/otheritems-10-12.png"/>
          <p:cNvPicPr>
            <a:picLocks noChangeAspect="1" noChangeArrowheads="1"/>
          </p:cNvPicPr>
          <p:nvPr/>
        </p:nvPicPr>
        <p:blipFill>
          <a:blip r:embed="rId5">
            <a:lum bright="-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550">
            <a:off x="1252538" y="5365750"/>
            <a:ext cx="78263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26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285750"/>
            <a:ext cx="40957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0957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488"/>
            <a:ext cx="464343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2" descr="http://studioi.ru/cgi-bin/nph-r.cgi/000010A/http/img-fotki.yandex.ru/get/5802/ivanpobeda.104/0_35875_faa39128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313488"/>
            <a:ext cx="4643437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29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ramki-vsem.ru/fon/rozovyj-fon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5603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47432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00949D-40BF-4152-8F62-9BD05744BF0A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B9DD935-1082-4627-8FF1-0B47EA3F7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44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9E71ABA-0BE5-4E36-A83F-03B6CD3EC8FF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42A2DD1-1BF9-4020-998C-E65CE753D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43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E73011-6437-44A1-9B14-84FE0533B668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A20009-36C1-454A-A12A-5AABC9692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38080C-3B07-4712-87C0-75658BD3FB0C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C47FC15-9BC4-45A3-83EC-B674503B9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0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http://ramki-vsem.ru/fon/rozovyj-fon40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11" Type="http://schemas.openxmlformats.org/officeDocument/2006/relationships/image" Target="../media/image35.jp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5"/>
            <a:ext cx="7175351" cy="10801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smtClean="0">
                <a:solidFill>
                  <a:srgbClr val="A907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Мамина улыбка</a:t>
            </a:r>
            <a:endParaRPr lang="ru-RU" sz="6600" dirty="0">
              <a:solidFill>
                <a:srgbClr val="A907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5300663"/>
            <a:ext cx="6840537" cy="882650"/>
          </a:xfrm>
        </p:spPr>
        <p:txBody>
          <a:bodyPr vert="horz" wrap="square" tIns="4572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algn="ctr" eaLnBrk="1" hangingPunct="1">
              <a:defRPr/>
            </a:pPr>
            <a:r>
              <a:rPr lang="ru-RU" b="1" smtClean="0">
                <a:solidFill>
                  <a:srgbClr val="A907A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Посвящается всем мамам на земле</a:t>
            </a:r>
          </a:p>
        </p:txBody>
      </p:sp>
      <p:pic>
        <p:nvPicPr>
          <p:cNvPr id="5" name="Picture 2" descr="http://st.depositphotos.com/1015568/2100/v/950/depositphotos_21009485-Kids-write-the-word-m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628775"/>
            <a:ext cx="6889750" cy="3600450"/>
          </a:xfrm>
          <a:prstGeom prst="rect">
            <a:avLst/>
          </a:prstGeom>
          <a:ln w="38100" cap="sq">
            <a:solidFill>
              <a:srgbClr val="A907A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84625" y="6165850"/>
            <a:ext cx="10064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rgbClr val="A907A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2016</a:t>
            </a:r>
          </a:p>
        </p:txBody>
      </p:sp>
      <p:pic>
        <p:nvPicPr>
          <p:cNvPr id="15366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15"/>
          <a:stretch>
            <a:fillRect/>
          </a:stretch>
        </p:blipFill>
        <p:spPr bwMode="auto">
          <a:xfrm>
            <a:off x="2555875" y="-263525"/>
            <a:ext cx="3568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15"/>
          <a:stretch>
            <a:fillRect/>
          </a:stretch>
        </p:blipFill>
        <p:spPr bwMode="auto">
          <a:xfrm>
            <a:off x="0" y="1593850"/>
            <a:ext cx="127635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15"/>
          <a:stretch>
            <a:fillRect/>
          </a:stretch>
        </p:blipFill>
        <p:spPr bwMode="auto">
          <a:xfrm>
            <a:off x="8027988" y="1660525"/>
            <a:ext cx="127635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190" y="-5663"/>
            <a:ext cx="6966719" cy="27089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A907A1"/>
                </a:solidFill>
              </a:rPr>
              <a:t>25 ноября</a:t>
            </a:r>
            <a:br>
              <a:rPr lang="ru-RU" sz="3200" smtClean="0">
                <a:solidFill>
                  <a:srgbClr val="A907A1"/>
                </a:solidFill>
              </a:rPr>
            </a:br>
            <a:r>
              <a:rPr lang="ru-RU" sz="3200" smtClean="0">
                <a:solidFill>
                  <a:srgbClr val="A907A1"/>
                </a:solidFill>
              </a:rPr>
              <a:t>в группе «Солнышко»</a:t>
            </a:r>
            <a:br>
              <a:rPr lang="ru-RU" sz="3200" smtClean="0">
                <a:solidFill>
                  <a:srgbClr val="A907A1"/>
                </a:solidFill>
              </a:rPr>
            </a:br>
            <a:r>
              <a:rPr lang="ru-RU" sz="3200" smtClean="0">
                <a:solidFill>
                  <a:srgbClr val="A907A1"/>
                </a:solidFill>
              </a:rPr>
              <a:t>состоялся праздничный концерт, посвященный дню Матери </a:t>
            </a:r>
            <a:br>
              <a:rPr lang="ru-RU" sz="3200" smtClean="0">
                <a:solidFill>
                  <a:srgbClr val="A907A1"/>
                </a:solidFill>
              </a:rPr>
            </a:br>
            <a:endParaRPr lang="ru-RU" sz="3200">
              <a:solidFill>
                <a:srgbClr val="A907A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3083" r="8421" b="4660"/>
          <a:stretch/>
        </p:blipFill>
        <p:spPr>
          <a:xfrm>
            <a:off x="1362075" y="2492375"/>
            <a:ext cx="6480175" cy="3879850"/>
          </a:xfrm>
          <a:prstGeom prst="rect">
            <a:avLst/>
          </a:prstGeom>
          <a:ln w="127000" cap="sq">
            <a:solidFill>
              <a:srgbClr val="A907A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38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11" r="33189"/>
          <a:stretch>
            <a:fillRect/>
          </a:stretch>
        </p:blipFill>
        <p:spPr bwMode="auto">
          <a:xfrm>
            <a:off x="0" y="3929063"/>
            <a:ext cx="29876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9" b="39211"/>
          <a:stretch>
            <a:fillRect/>
          </a:stretch>
        </p:blipFill>
        <p:spPr bwMode="auto">
          <a:xfrm>
            <a:off x="6159500" y="0"/>
            <a:ext cx="29845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89" b="39211"/>
          <a:stretch>
            <a:fillRect/>
          </a:stretch>
        </p:blipFill>
        <p:spPr bwMode="auto">
          <a:xfrm>
            <a:off x="34925" y="130175"/>
            <a:ext cx="273685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9" t="39211"/>
          <a:stretch>
            <a:fillRect/>
          </a:stretch>
        </p:blipFill>
        <p:spPr bwMode="auto">
          <a:xfrm>
            <a:off x="6242050" y="4005263"/>
            <a:ext cx="2909888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15"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5003800" y="846138"/>
            <a:ext cx="3960813" cy="881062"/>
          </a:xfrm>
          <a:prstGeom prst="rect">
            <a:avLst/>
          </a:prstGeom>
        </p:spPr>
        <p:txBody>
          <a:bodyPr lIns="45720" rIns="4572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200" b="1" smtClean="0">
                <a:solidFill>
                  <a:srgbClr val="A907A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Сколько нежных, ласковых и добрых слов сказали сегодня дети своим мамочкам!</a:t>
            </a:r>
            <a:endParaRPr lang="ru-RU" sz="3200" b="1" dirty="0">
              <a:solidFill>
                <a:srgbClr val="A907A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" t="15452" r="35614" b="13082"/>
          <a:stretch/>
        </p:blipFill>
        <p:spPr>
          <a:xfrm>
            <a:off x="251520" y="116632"/>
            <a:ext cx="4248472" cy="3235511"/>
          </a:xfrm>
          <a:prstGeom prst="rect">
            <a:avLst/>
          </a:prstGeom>
          <a:ln w="88900" cap="sq" cmpd="thickThin">
            <a:solidFill>
              <a:srgbClr val="A907A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2" name="Picture 2" descr="http://s1.directupload.net/images/131110/zetufz2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4100"/>
            <a:ext cx="298767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8" t="30117" r="44123" b="23411"/>
          <a:stretch/>
        </p:blipFill>
        <p:spPr>
          <a:xfrm>
            <a:off x="4055510" y="3573016"/>
            <a:ext cx="4919576" cy="3116168"/>
          </a:xfrm>
          <a:prstGeom prst="rect">
            <a:avLst/>
          </a:prstGeom>
          <a:ln w="88900" cap="sq" cmpd="thickThin">
            <a:solidFill>
              <a:srgbClr val="A907A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4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89" b="39211"/>
          <a:stretch>
            <a:fillRect/>
          </a:stretch>
        </p:blipFill>
        <p:spPr bwMode="auto">
          <a:xfrm>
            <a:off x="2997200" y="2543175"/>
            <a:ext cx="2735263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15"/>
          <a:stretch>
            <a:fillRect/>
          </a:stretch>
        </p:blipFill>
        <p:spPr bwMode="auto">
          <a:xfrm>
            <a:off x="5200650" y="-171450"/>
            <a:ext cx="3568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3741"/>
          <a:stretch/>
        </p:blipFill>
        <p:spPr bwMode="auto">
          <a:xfrm>
            <a:off x="171875" y="3645024"/>
            <a:ext cx="4793665" cy="3017837"/>
          </a:xfrm>
          <a:prstGeom prst="rect">
            <a:avLst/>
          </a:prstGeom>
          <a:ln w="88900" cap="sq" cmpd="thickThin">
            <a:solidFill>
              <a:srgbClr val="A907A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 bwMode="auto">
          <a:xfrm>
            <a:off x="5067300" y="3284538"/>
            <a:ext cx="3970338" cy="2706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18437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3"/>
          <a:stretch>
            <a:fillRect/>
          </a:stretch>
        </p:blipFill>
        <p:spPr bwMode="auto">
          <a:xfrm>
            <a:off x="4664405" y="197537"/>
            <a:ext cx="4283075" cy="3048000"/>
          </a:xfrm>
          <a:prstGeom prst="rect">
            <a:avLst/>
          </a:prstGeom>
          <a:ln w="88900" cap="sq" cmpd="thickThin">
            <a:solidFill>
              <a:srgbClr val="A907A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067300" y="3421063"/>
            <a:ext cx="3960813" cy="881062"/>
          </a:xfrm>
          <a:prstGeom prst="rect">
            <a:avLst/>
          </a:prstGeom>
        </p:spPr>
        <p:txBody>
          <a:bodyPr lIns="45720" rIns="4572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800" b="1" smtClean="0">
                <a:solidFill>
                  <a:srgbClr val="A907A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Слово, при котором хмурый человек улыбнется – «мама».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smtClean="0">
                <a:solidFill>
                  <a:srgbClr val="A907A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Потому, что именно это слово несет в себе тепло материнских рук и души.</a:t>
            </a:r>
            <a:endParaRPr lang="ru-RU" sz="2800" b="1" dirty="0">
              <a:solidFill>
                <a:srgbClr val="A907A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71450" y="260350"/>
            <a:ext cx="4465638" cy="3600450"/>
          </a:xfrm>
          <a:prstGeom prst="rect">
            <a:avLst/>
          </a:prstGeom>
        </p:spPr>
        <p:txBody>
          <a:bodyPr lIns="45720" rIns="4572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800" b="1" smtClean="0">
                <a:solidFill>
                  <a:srgbClr val="A907A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«Мама» – святое слово, независимо от того, на каком языке оно сказано.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800" b="1" smtClean="0">
              <a:solidFill>
                <a:srgbClr val="A907A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smtClean="0">
                <a:solidFill>
                  <a:srgbClr val="A907A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r>
              <a:rPr lang="ru-RU" sz="2800" b="1">
                <a:solidFill>
                  <a:srgbClr val="A907A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>
                <a:solidFill>
                  <a:srgbClr val="A907A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говорит чаще всего – «</a:t>
            </a:r>
            <a:r>
              <a:rPr lang="ru-RU" sz="2800" b="1" smtClean="0">
                <a:solidFill>
                  <a:srgbClr val="A907A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мама».</a:t>
            </a:r>
            <a:endParaRPr lang="ru-RU" sz="2800" b="1" dirty="0">
              <a:solidFill>
                <a:srgbClr val="A907A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843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15"/>
          <a:stretch>
            <a:fillRect/>
          </a:stretch>
        </p:blipFill>
        <p:spPr bwMode="auto">
          <a:xfrm>
            <a:off x="836613" y="1250950"/>
            <a:ext cx="313531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15"/>
          <a:stretch>
            <a:fillRect/>
          </a:stretch>
        </p:blipFill>
        <p:spPr bwMode="auto">
          <a:xfrm>
            <a:off x="5292725" y="2154238"/>
            <a:ext cx="3135313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15"/>
          <a:stretch>
            <a:fillRect/>
          </a:stretch>
        </p:blipFill>
        <p:spPr bwMode="auto">
          <a:xfrm>
            <a:off x="985838" y="5735638"/>
            <a:ext cx="31369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8832" r="18497"/>
          <a:stretch/>
        </p:blipFill>
        <p:spPr>
          <a:xfrm>
            <a:off x="7065963" y="3379788"/>
            <a:ext cx="1779587" cy="2840037"/>
          </a:xfrm>
          <a:prstGeom prst="rect">
            <a:avLst/>
          </a:prstGeom>
          <a:ln w="127000" cap="sq">
            <a:solidFill>
              <a:srgbClr val="A907A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7590" y="2838722"/>
            <a:ext cx="4680520" cy="278102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smtClean="0">
                <a:solidFill>
                  <a:srgbClr val="A907A1"/>
                </a:solidFill>
              </a:rPr>
              <a:t>Мамочку свою люблю!</a:t>
            </a:r>
            <a:br>
              <a:rPr lang="ru-RU" sz="2800" smtClean="0">
                <a:solidFill>
                  <a:srgbClr val="A907A1"/>
                </a:solidFill>
              </a:rPr>
            </a:br>
            <a:r>
              <a:rPr lang="ru-RU" sz="2800" smtClean="0">
                <a:solidFill>
                  <a:srgbClr val="A907A1"/>
                </a:solidFill>
              </a:rPr>
              <a:t>Ей подарок подарю.</a:t>
            </a:r>
            <a:r>
              <a:rPr lang="ru-RU" sz="2800">
                <a:solidFill>
                  <a:srgbClr val="A907A1"/>
                </a:solidFill>
              </a:rPr>
              <a:t> </a:t>
            </a:r>
            <a:r>
              <a:rPr lang="ru-RU" sz="2800">
                <a:solidFill>
                  <a:srgbClr val="A907A1"/>
                </a:solidFill>
              </a:rPr>
              <a:t/>
            </a:r>
            <a:br>
              <a:rPr lang="ru-RU" sz="2800">
                <a:solidFill>
                  <a:srgbClr val="A907A1"/>
                </a:solidFill>
              </a:rPr>
            </a:br>
            <a:r>
              <a:rPr lang="ru-RU" sz="2800">
                <a:solidFill>
                  <a:srgbClr val="A907A1"/>
                </a:solidFill>
              </a:rPr>
              <a:t>Мы делали </a:t>
            </a:r>
            <a:r>
              <a:rPr lang="ru-RU" sz="2800">
                <a:solidFill>
                  <a:srgbClr val="A907A1"/>
                </a:solidFill>
              </a:rPr>
              <a:t>его полдня… </a:t>
            </a:r>
            <a:br>
              <a:rPr lang="ru-RU" sz="2800">
                <a:solidFill>
                  <a:srgbClr val="A907A1"/>
                </a:solidFill>
              </a:rPr>
            </a:br>
            <a:r>
              <a:rPr lang="ru-RU" sz="2800">
                <a:solidFill>
                  <a:srgbClr val="A907A1"/>
                </a:solidFill>
              </a:rPr>
              <a:t>Ну, поцелуй </a:t>
            </a:r>
            <a:r>
              <a:rPr lang="ru-RU" sz="2800">
                <a:solidFill>
                  <a:srgbClr val="A907A1"/>
                </a:solidFill>
              </a:rPr>
              <a:t>скорей </a:t>
            </a:r>
            <a:r>
              <a:rPr lang="ru-RU" sz="2800" smtClean="0">
                <a:solidFill>
                  <a:srgbClr val="A907A1"/>
                </a:solidFill>
              </a:rPr>
              <a:t>меня! </a:t>
            </a:r>
            <a:r>
              <a:rPr lang="ru-RU" sz="2800">
                <a:solidFill>
                  <a:srgbClr val="A907A1"/>
                </a:solidFill>
              </a:rPr>
              <a:t/>
            </a:r>
            <a:br>
              <a:rPr lang="ru-RU" sz="2800">
                <a:solidFill>
                  <a:srgbClr val="A907A1"/>
                </a:solidFill>
              </a:rPr>
            </a:br>
            <a:endParaRPr lang="ru-RU" sz="2800">
              <a:solidFill>
                <a:srgbClr val="A907A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8265" r="21636" b="20129"/>
          <a:stretch/>
        </p:blipFill>
        <p:spPr>
          <a:xfrm>
            <a:off x="393700" y="3452813"/>
            <a:ext cx="1712913" cy="2778125"/>
          </a:xfrm>
          <a:prstGeom prst="rect">
            <a:avLst/>
          </a:prstGeom>
          <a:ln w="127000" cap="sq">
            <a:solidFill>
              <a:srgbClr val="A907A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461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11" r="33189"/>
          <a:stretch>
            <a:fillRect/>
          </a:stretch>
        </p:blipFill>
        <p:spPr bwMode="auto">
          <a:xfrm>
            <a:off x="0" y="4116388"/>
            <a:ext cx="29876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9" b="39211"/>
          <a:stretch>
            <a:fillRect/>
          </a:stretch>
        </p:blipFill>
        <p:spPr bwMode="auto">
          <a:xfrm>
            <a:off x="6159500" y="0"/>
            <a:ext cx="29845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89" b="39211"/>
          <a:stretch>
            <a:fillRect/>
          </a:stretch>
        </p:blipFill>
        <p:spPr bwMode="auto">
          <a:xfrm>
            <a:off x="34925" y="130175"/>
            <a:ext cx="273685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9" t="39211"/>
          <a:stretch>
            <a:fillRect/>
          </a:stretch>
        </p:blipFill>
        <p:spPr bwMode="auto">
          <a:xfrm>
            <a:off x="6372225" y="4192588"/>
            <a:ext cx="2909888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15"/>
          <a:stretch>
            <a:fillRect/>
          </a:stretch>
        </p:blipFill>
        <p:spPr bwMode="auto">
          <a:xfrm>
            <a:off x="2803525" y="5445125"/>
            <a:ext cx="3568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6613" y="260350"/>
            <a:ext cx="4629150" cy="2663825"/>
          </a:xfrm>
          <a:prstGeom prst="rect">
            <a:avLst/>
          </a:prstGeom>
          <a:ln w="127000" cap="sq">
            <a:solidFill>
              <a:srgbClr val="A907A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 bwMode="auto">
          <a:xfrm>
            <a:off x="539750" y="260350"/>
            <a:ext cx="7772400" cy="659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2400" b="1" smtClean="0">
                <a:solidFill>
                  <a:srgbClr val="A907A1"/>
                </a:solidFill>
              </a:rPr>
              <a:t>Отшумит и умчится любая беда,</a:t>
            </a:r>
            <a:br>
              <a:rPr lang="ru-RU" altLang="ru-RU" sz="2400" b="1" smtClean="0">
                <a:solidFill>
                  <a:srgbClr val="A907A1"/>
                </a:solidFill>
              </a:rPr>
            </a:br>
            <a:r>
              <a:rPr lang="ru-RU" altLang="ru-RU" sz="2400" b="1" smtClean="0">
                <a:solidFill>
                  <a:srgbClr val="A907A1"/>
                </a:solidFill>
              </a:rPr>
              <a:t>Как весенней порой грохочущий гром,</a:t>
            </a:r>
            <a:br>
              <a:rPr lang="ru-RU" altLang="ru-RU" sz="2400" b="1" smtClean="0">
                <a:solidFill>
                  <a:srgbClr val="A907A1"/>
                </a:solidFill>
              </a:rPr>
            </a:br>
            <a:r>
              <a:rPr lang="ru-RU" altLang="ru-RU" sz="2400" b="1" smtClean="0">
                <a:solidFill>
                  <a:srgbClr val="A907A1"/>
                </a:solidFill>
              </a:rPr>
              <a:t>Если с вами она, если рядом всегда</a:t>
            </a:r>
            <a:br>
              <a:rPr lang="ru-RU" altLang="ru-RU" sz="2400" b="1" smtClean="0">
                <a:solidFill>
                  <a:srgbClr val="A907A1"/>
                </a:solidFill>
              </a:rPr>
            </a:br>
            <a:r>
              <a:rPr lang="ru-RU" altLang="ru-RU" sz="2400" b="1" smtClean="0">
                <a:solidFill>
                  <a:srgbClr val="A907A1"/>
                </a:solidFill>
              </a:rPr>
              <a:t>Человек, на котором держится дом.</a:t>
            </a:r>
            <a:br>
              <a:rPr lang="ru-RU" altLang="ru-RU" sz="2400" b="1" smtClean="0">
                <a:solidFill>
                  <a:srgbClr val="A907A1"/>
                </a:solidFill>
              </a:rPr>
            </a:br>
            <a:r>
              <a:rPr lang="ru-RU" altLang="ru-RU" sz="2400" b="1" smtClean="0">
                <a:solidFill>
                  <a:srgbClr val="A907A1"/>
                </a:solidFill>
              </a:rPr>
              <a:t>Нас куда- то уносит стремительный век.</a:t>
            </a:r>
            <a:br>
              <a:rPr lang="ru-RU" altLang="ru-RU" sz="2400" b="1" smtClean="0">
                <a:solidFill>
                  <a:srgbClr val="A907A1"/>
                </a:solidFill>
              </a:rPr>
            </a:br>
            <a:r>
              <a:rPr lang="ru-RU" altLang="ru-RU" sz="2400" b="1" smtClean="0">
                <a:solidFill>
                  <a:srgbClr val="A907A1"/>
                </a:solidFill>
              </a:rPr>
              <a:t>В суете мы порой забываем о том,</a:t>
            </a:r>
            <a:br>
              <a:rPr lang="ru-RU" altLang="ru-RU" sz="2400" b="1" smtClean="0">
                <a:solidFill>
                  <a:srgbClr val="A907A1"/>
                </a:solidFill>
              </a:rPr>
            </a:br>
            <a:r>
              <a:rPr lang="ru-RU" altLang="ru-RU" sz="2400" b="1" smtClean="0">
                <a:solidFill>
                  <a:srgbClr val="A907A1"/>
                </a:solidFill>
              </a:rPr>
              <a:t>Что она- не фундамент, она- человек,</a:t>
            </a:r>
            <a:br>
              <a:rPr lang="ru-RU" altLang="ru-RU" sz="2400" b="1" smtClean="0">
                <a:solidFill>
                  <a:srgbClr val="A907A1"/>
                </a:solidFill>
              </a:rPr>
            </a:br>
            <a:r>
              <a:rPr lang="ru-RU" altLang="ru-RU" sz="2400" b="1" smtClean="0">
                <a:solidFill>
                  <a:srgbClr val="A907A1"/>
                </a:solidFill>
              </a:rPr>
              <a:t>Человек, на котором держится дом.</a:t>
            </a:r>
            <a:br>
              <a:rPr lang="ru-RU" altLang="ru-RU" sz="2400" b="1" smtClean="0">
                <a:solidFill>
                  <a:srgbClr val="A907A1"/>
                </a:solidFill>
              </a:rPr>
            </a:br>
            <a:r>
              <a:rPr lang="ru-RU" altLang="ru-RU" sz="2400" b="1" smtClean="0">
                <a:solidFill>
                  <a:srgbClr val="A907A1"/>
                </a:solidFill>
              </a:rPr>
              <a:t>Чтобы было и в сердце, и в доме светло,</a:t>
            </a:r>
            <a:br>
              <a:rPr lang="ru-RU" altLang="ru-RU" sz="2400" b="1" smtClean="0">
                <a:solidFill>
                  <a:srgbClr val="A907A1"/>
                </a:solidFill>
              </a:rPr>
            </a:br>
            <a:r>
              <a:rPr lang="ru-RU" altLang="ru-RU" sz="2400" b="1" smtClean="0">
                <a:solidFill>
                  <a:srgbClr val="A907A1"/>
                </a:solidFill>
              </a:rPr>
              <a:t>На ее доброту отвечайте добром.</a:t>
            </a:r>
            <a:br>
              <a:rPr lang="ru-RU" altLang="ru-RU" sz="2400" b="1" smtClean="0">
                <a:solidFill>
                  <a:srgbClr val="A907A1"/>
                </a:solidFill>
              </a:rPr>
            </a:br>
            <a:r>
              <a:rPr lang="ru-RU" altLang="ru-RU" sz="2400" b="1" smtClean="0">
                <a:solidFill>
                  <a:srgbClr val="A907A1"/>
                </a:solidFill>
              </a:rPr>
              <a:t>Пусть всегда ощущает любовь и тепло</a:t>
            </a:r>
            <a:br>
              <a:rPr lang="ru-RU" altLang="ru-RU" sz="2400" b="1" smtClean="0">
                <a:solidFill>
                  <a:srgbClr val="A907A1"/>
                </a:solidFill>
              </a:rPr>
            </a:br>
            <a:r>
              <a:rPr lang="ru-RU" altLang="ru-RU" sz="2400" b="1" smtClean="0">
                <a:solidFill>
                  <a:srgbClr val="A907A1"/>
                </a:solidFill>
              </a:rPr>
              <a:t>Человек, на котором держится дом.</a:t>
            </a:r>
          </a:p>
          <a:p>
            <a:pPr algn="ctr" eaLnBrk="1" hangingPunct="1"/>
            <a:r>
              <a:rPr lang="ru-RU" altLang="ru-RU" sz="2400" i="1" smtClean="0"/>
              <a:t>                                                             </a:t>
            </a:r>
            <a:r>
              <a:rPr lang="ru-RU" altLang="ru-RU" sz="2400" b="1" i="1" smtClean="0">
                <a:solidFill>
                  <a:srgbClr val="A907A1"/>
                </a:solidFill>
              </a:rPr>
              <a:t>Градов П.</a:t>
            </a:r>
            <a:r>
              <a:rPr lang="ru-RU" altLang="ru-RU" sz="2400" b="1" smtClean="0">
                <a:solidFill>
                  <a:srgbClr val="A907A1"/>
                </a:solidFill>
              </a:rPr>
              <a:t/>
            </a:r>
            <a:br>
              <a:rPr lang="ru-RU" altLang="ru-RU" sz="2400" b="1" smtClean="0">
                <a:solidFill>
                  <a:srgbClr val="A907A1"/>
                </a:solidFill>
              </a:rPr>
            </a:br>
            <a:r>
              <a:rPr lang="ru-RU" altLang="ru-RU" sz="2400" smtClean="0"/>
              <a:t/>
            </a:r>
            <a:br>
              <a:rPr lang="ru-RU" altLang="ru-RU" sz="2400" smtClean="0"/>
            </a:br>
            <a:r>
              <a:rPr lang="ru-RU" altLang="ru-RU" sz="2400" smtClean="0">
                <a:solidFill>
                  <a:srgbClr val="FF0000"/>
                </a:solidFill>
              </a:rPr>
              <a:t>.</a:t>
            </a:r>
          </a:p>
          <a:p>
            <a:pPr algn="ctr" eaLnBrk="1" hangingPunct="1"/>
            <a:endParaRPr lang="ru-RU" altLang="ru-RU" sz="2400" smtClean="0"/>
          </a:p>
        </p:txBody>
      </p:sp>
      <p:pic>
        <p:nvPicPr>
          <p:cNvPr id="20483" name="Picture 2" descr="https://img-fotki.yandex.ru/get/5106/200418627.bd/0_1468a6_a1e0ab52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868863"/>
            <a:ext cx="27368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04" b="15818"/>
          <a:stretch/>
        </p:blipFill>
        <p:spPr>
          <a:xfrm rot="-540000">
            <a:off x="257826" y="155274"/>
            <a:ext cx="1204152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907A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0000">
            <a:off x="262093" y="1558560"/>
            <a:ext cx="1195618" cy="1327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92"/>
          <a:stretch/>
        </p:blipFill>
        <p:spPr>
          <a:xfrm>
            <a:off x="260610" y="5348534"/>
            <a:ext cx="1216182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" t="4475" r="9171" b="23474"/>
          <a:stretch/>
        </p:blipFill>
        <p:spPr>
          <a:xfrm rot="-900000" flipH="1">
            <a:off x="325379" y="2844563"/>
            <a:ext cx="1204579" cy="11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r="8689" b="25783"/>
          <a:stretch/>
        </p:blipFill>
        <p:spPr>
          <a:xfrm rot="1320000">
            <a:off x="383141" y="4100718"/>
            <a:ext cx="123663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" r="11928"/>
          <a:stretch/>
        </p:blipFill>
        <p:spPr>
          <a:xfrm rot="-540000">
            <a:off x="7573047" y="5439628"/>
            <a:ext cx="1262005" cy="1237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907A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9" r="7739" b="13466"/>
          <a:stretch/>
        </p:blipFill>
        <p:spPr>
          <a:xfrm rot="1020000">
            <a:off x="7634976" y="4257034"/>
            <a:ext cx="1282913" cy="1224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900000" flipH="1">
            <a:off x="7725506" y="1643899"/>
            <a:ext cx="1017283" cy="11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0000">
            <a:off x="7547604" y="288477"/>
            <a:ext cx="11424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33"/>
          <a:stretch/>
        </p:blipFill>
        <p:spPr>
          <a:xfrm>
            <a:off x="7589099" y="2843113"/>
            <a:ext cx="1312421" cy="1325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3924300" y="620713"/>
            <a:ext cx="4510088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A907A1"/>
                </a:solidFill>
              </a:rPr>
              <a:t>Красивые мамы - на свете вас много,</a:t>
            </a:r>
          </a:p>
          <a:p>
            <a:pPr algn="ctr" eaLnBrk="1" hangingPunct="1"/>
            <a:r>
              <a:rPr lang="ru-RU" altLang="ru-RU" sz="2000" b="1">
                <a:solidFill>
                  <a:srgbClr val="A907A1"/>
                </a:solidFill>
              </a:rPr>
              <a:t>В глаза вы глядите открыто и прямо…</a:t>
            </a:r>
          </a:p>
          <a:p>
            <a:pPr algn="ctr" eaLnBrk="1" hangingPunct="1"/>
            <a:r>
              <a:rPr lang="ru-RU" altLang="ru-RU" sz="2000" b="1">
                <a:solidFill>
                  <a:srgbClr val="A907A1"/>
                </a:solidFill>
              </a:rPr>
              <a:t>В какую бы даль ни звала нас дорога,</a:t>
            </a:r>
          </a:p>
          <a:p>
            <a:pPr algn="ctr" eaLnBrk="1" hangingPunct="1"/>
            <a:r>
              <a:rPr lang="ru-RU" altLang="ru-RU" sz="2000" b="1">
                <a:solidFill>
                  <a:srgbClr val="A907A1"/>
                </a:solidFill>
              </a:rPr>
              <a:t>Нас всех провожают красивые мамы.</a:t>
            </a:r>
          </a:p>
          <a:p>
            <a:pPr algn="ctr" eaLnBrk="1" hangingPunct="1"/>
            <a:r>
              <a:rPr lang="ru-RU" altLang="ru-RU" sz="2000" b="1">
                <a:solidFill>
                  <a:srgbClr val="A907A1"/>
                </a:solidFill>
              </a:rPr>
              <a:t>Мы маме так редко приносим букеты,</a:t>
            </a:r>
          </a:p>
          <a:p>
            <a:pPr algn="ctr" eaLnBrk="1" hangingPunct="1"/>
            <a:r>
              <a:rPr lang="ru-RU" altLang="ru-RU" sz="2000" b="1">
                <a:solidFill>
                  <a:srgbClr val="A907A1"/>
                </a:solidFill>
              </a:rPr>
              <a:t>Но каждый так часто ее огорчает…</a:t>
            </a:r>
          </a:p>
          <a:p>
            <a:pPr algn="ctr" eaLnBrk="1" hangingPunct="1"/>
            <a:r>
              <a:rPr lang="ru-RU" altLang="ru-RU" sz="2000" b="1">
                <a:solidFill>
                  <a:srgbClr val="A907A1"/>
                </a:solidFill>
              </a:rPr>
              <a:t>А добрая мама прощает все это,</a:t>
            </a:r>
          </a:p>
          <a:p>
            <a:pPr algn="ctr" eaLnBrk="1" hangingPunct="1"/>
            <a:r>
              <a:rPr lang="ru-RU" altLang="ru-RU" sz="2000" b="1">
                <a:solidFill>
                  <a:srgbClr val="A907A1"/>
                </a:solidFill>
              </a:rPr>
              <a:t>Красивая мама все это прощает.</a:t>
            </a:r>
          </a:p>
          <a:p>
            <a:pPr algn="ctr" eaLnBrk="1" hangingPunct="1"/>
            <a:r>
              <a:rPr lang="ru-RU" altLang="ru-RU" sz="2000" b="1">
                <a:solidFill>
                  <a:srgbClr val="A907A1"/>
                </a:solidFill>
              </a:rPr>
              <a:t>Под грузом забот не сгибаясь упрямо,</a:t>
            </a:r>
          </a:p>
          <a:p>
            <a:pPr algn="ctr" eaLnBrk="1" hangingPunct="1"/>
            <a:r>
              <a:rPr lang="ru-RU" altLang="ru-RU" sz="2000" b="1">
                <a:solidFill>
                  <a:srgbClr val="A907A1"/>
                </a:solidFill>
              </a:rPr>
              <a:t>Она выполняет свой долг терпеливо…</a:t>
            </a:r>
          </a:p>
          <a:p>
            <a:pPr algn="ctr" eaLnBrk="1" hangingPunct="1"/>
            <a:r>
              <a:rPr lang="ru-RU" altLang="ru-RU" sz="2000" b="1">
                <a:solidFill>
                  <a:srgbClr val="A907A1"/>
                </a:solidFill>
              </a:rPr>
              <a:t>Красива по-своему каждая мама,</a:t>
            </a:r>
          </a:p>
          <a:p>
            <a:pPr algn="ctr" eaLnBrk="1" hangingPunct="1"/>
            <a:r>
              <a:rPr lang="ru-RU" altLang="ru-RU" sz="2000" b="1">
                <a:solidFill>
                  <a:srgbClr val="A907A1"/>
                </a:solidFill>
              </a:rPr>
              <a:t>Любовью своей материнской красива.</a:t>
            </a:r>
          </a:p>
          <a:p>
            <a:pPr algn="ctr" eaLnBrk="1" hangingPunct="1"/>
            <a:endParaRPr lang="ru-RU" altLang="ru-RU" sz="3200" b="1">
              <a:solidFill>
                <a:srgbClr val="A907A1"/>
              </a:solidFill>
            </a:endParaRPr>
          </a:p>
          <a:p>
            <a:pPr algn="ctr" eaLnBrk="1" hangingPunct="1"/>
            <a:endParaRPr lang="ru-RU" altLang="ru-RU" sz="3200" b="1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sz="2000">
                <a:solidFill>
                  <a:srgbClr val="A907A1"/>
                </a:solidFill>
              </a:rPr>
              <a:t>Презентацию подготовила</a:t>
            </a:r>
          </a:p>
          <a:p>
            <a:pPr algn="ctr" eaLnBrk="1" hangingPunct="1"/>
            <a:r>
              <a:rPr lang="ru-RU" altLang="ru-RU" sz="2000">
                <a:solidFill>
                  <a:srgbClr val="A907A1"/>
                </a:solidFill>
              </a:rPr>
              <a:t> воспитательМБДОУ ЦРР №28</a:t>
            </a:r>
          </a:p>
          <a:p>
            <a:pPr algn="ctr" eaLnBrk="1" hangingPunct="1"/>
            <a:r>
              <a:rPr lang="ru-RU" altLang="ru-RU" sz="2000">
                <a:solidFill>
                  <a:srgbClr val="A907A1"/>
                </a:solidFill>
              </a:rPr>
              <a:t> Чернова Марина Васильевна</a:t>
            </a:r>
          </a:p>
          <a:p>
            <a:pPr algn="ctr" eaLnBrk="1" hangingPunct="1"/>
            <a:endParaRPr lang="ru-RU" altLang="ru-RU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День матер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182</Words>
  <Application>Microsoft Office PowerPoint</Application>
  <PresentationFormat>Экран (4:3)</PresentationFormat>
  <Paragraphs>35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Arial</vt:lpstr>
      <vt:lpstr>Times New Roman</vt:lpstr>
      <vt:lpstr>День матери</vt:lpstr>
      <vt:lpstr>Мамина улыбка</vt:lpstr>
      <vt:lpstr>25 ноября в группе «Солнышко» состоялся праздничный концерт, посвященный дню Матери  </vt:lpstr>
      <vt:lpstr>Презентация PowerPoint</vt:lpstr>
      <vt:lpstr>Презентация PowerPoint</vt:lpstr>
      <vt:lpstr>Мамочку свою люблю! Ей подарок подарю.  Мы делали его полдня…  Ну, поцелуй скорей меня!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</dc:title>
  <dc:creator>Виталий</dc:creator>
  <cp:lastModifiedBy>Administrator</cp:lastModifiedBy>
  <cp:revision>24</cp:revision>
  <cp:lastPrinted>2016-11-20T04:28:58Z</cp:lastPrinted>
  <dcterms:created xsi:type="dcterms:W3CDTF">2016-10-16T16:26:10Z</dcterms:created>
  <dcterms:modified xsi:type="dcterms:W3CDTF">2017-01-08T06:06:11Z</dcterms:modified>
</cp:coreProperties>
</file>