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9" r:id="rId2"/>
    <p:sldId id="256" r:id="rId3"/>
    <p:sldId id="260" r:id="rId4"/>
    <p:sldId id="261" r:id="rId5"/>
    <p:sldId id="262" r:id="rId6"/>
    <p:sldId id="264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6677FBC-00BB-4107-9A8A-03C9FF6EC711}" type="datetimeFigureOut">
              <a:rPr lang="ru-RU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54AD031-5869-4025-9E56-93637A166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65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FE5FBA-2414-4D9A-BAEE-1DB8D81F63AF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319B4-097A-478A-8BC0-B733C2BB9D61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A4C51-7979-4231-B59F-9C771E339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9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1A90-B0BD-4B0B-A562-B5D318ED3032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B3304-0071-4FAB-BA4D-2FDFC6887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7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D7D27-F447-4150-A795-45C1A026EC38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078CF-6451-468C-AF22-A9DD95B03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92607-96BC-46F7-A29D-A4396F31A376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4BBC7-F42D-474A-9327-908851A91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7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64264-5889-4F9E-A246-D8C27F0E681F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D861D-16F3-4F4D-8E75-1617E8D57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6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9A2FC-2647-4CF2-8F19-20F16F793E00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72A01-CA75-41B4-AC9F-D357E1AE4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2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799-CED2-43AB-92FB-976D57ED93D2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1F30A-6A11-49DB-B31B-653B53EBB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9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E2D53-7688-47C9-938E-024818A0EA86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E5D5-ACF7-427D-8108-AF269A4A6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7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6F7E6-4F0B-4FE3-B4DC-231E9508DCF5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B5A50-D53B-4A3E-8260-764A903F5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493DB-2591-4C55-98C7-9CAF792BB282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F3B87-A1B1-46E3-83AD-E85932E20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3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AA1C-A37E-4A16-A6B6-0F959441159D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013B4-1D54-4F99-AD75-3A1CDDE9C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1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554F93-C3DD-4013-8FA4-CDDBD9A0B843}" type="datetimeFigureOut">
              <a:rPr lang="en-US"/>
              <a:pPr>
                <a:defRPr/>
              </a:pPr>
              <a:t>12/27/2017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76953B-39AF-4452-9BE5-DC9EB88D1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jpeg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C:\Documents and Settings\Иятта\Рабочий стол\ЭТО СРОЧНО\ПРЕЗЕНТАЦИЯ\0b1046f41010b46599801122fdb6b72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43250" cy="47625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54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4175" y="4495800"/>
            <a:ext cx="2409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3568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Прямоугольник 16"/>
          <p:cNvSpPr>
            <a:spLocks noChangeArrowheads="1"/>
          </p:cNvSpPr>
          <p:nvPr/>
        </p:nvSpPr>
        <p:spPr bwMode="auto">
          <a:xfrm>
            <a:off x="2286000" y="476250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Book Antiqua" pitchFamily="18" charset="0"/>
              </a:rPr>
              <a:t>Подготовили воспитатели</a:t>
            </a: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Book Antiqua" pitchFamily="18" charset="0"/>
              </a:rPr>
              <a:t>МБДОУ ЦРР №28 «Огонек»</a:t>
            </a: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Book Antiqua" pitchFamily="18" charset="0"/>
              </a:rPr>
              <a:t>Чернова М.В.</a:t>
            </a: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Book Antiqua" pitchFamily="18" charset="0"/>
              </a:rPr>
              <a:t>Шелягина Г. М.</a:t>
            </a:r>
            <a:endParaRPr lang="ru-RU" altLang="ru-RU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61100" y="1613118"/>
            <a:ext cx="55721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Я и мамочка моя!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>
                <a:solidFill>
                  <a:srgbClr val="C0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1397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день матери в группе «Солнышко»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1397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3446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/>
          </a:p>
        </p:txBody>
      </p:sp>
      <p:pic>
        <p:nvPicPr>
          <p:cNvPr id="3077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4175" y="4495800"/>
            <a:ext cx="2409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3568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352800" y="4191000"/>
            <a:ext cx="4572000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Сведения об авторе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41487" y="838200"/>
            <a:ext cx="5572125" cy="181588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Споем для мамы песенку,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Звенит она и льется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Пусть маме будет весело,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Пусть мама улыбнется!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3083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" y="23813"/>
            <a:ext cx="23622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830" y="2763016"/>
            <a:ext cx="8452340" cy="3317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6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3446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/>
          </a:p>
        </p:txBody>
      </p:sp>
      <p:pic>
        <p:nvPicPr>
          <p:cNvPr id="4101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4175" y="4495800"/>
            <a:ext cx="2409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3568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55650" y="786178"/>
            <a:ext cx="7848600" cy="181588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Поздравляю мамочку в этот славный день!</a:t>
            </a:r>
            <a:b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Подберу подарочек самый лучший ей!</a:t>
            </a:r>
            <a:b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Я стихотворение милой подарю,</a:t>
            </a:r>
            <a:b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Потому, что мамочку очень я люблю!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595" y="2654082"/>
            <a:ext cx="2344605" cy="2568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9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163" y="-23813"/>
            <a:ext cx="2362201" cy="240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3486" y="3156306"/>
            <a:ext cx="2852928" cy="2691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1667" y="2602060"/>
            <a:ext cx="2389066" cy="2672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2713" y="4491038"/>
            <a:ext cx="240982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3446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/>
          </a:p>
        </p:txBody>
      </p:sp>
      <p:pic>
        <p:nvPicPr>
          <p:cNvPr id="512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4400550"/>
            <a:ext cx="2409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-334109" y="1042014"/>
            <a:ext cx="5849815" cy="267765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Ладушки-ладушки,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Спляшем мы для бабушки!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Ладушки-ладушки,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Будь здорова, бабушка!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3124200"/>
            <a:ext cx="5571744" cy="3408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1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163" y="-23813"/>
            <a:ext cx="2362201" cy="240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7815" y="457200"/>
            <a:ext cx="3774830" cy="3262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3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3568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2713" y="4491038"/>
            <a:ext cx="240982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8233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/>
          </a:p>
        </p:txBody>
      </p:sp>
      <p:pic>
        <p:nvPicPr>
          <p:cNvPr id="6150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654136" y="3704492"/>
            <a:ext cx="3489864" cy="35394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А сейчас, а сейчас,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Наступил веселья час!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Дети, мамочек зовите,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Поиграть их пригласите!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9917" y="212284"/>
            <a:ext cx="5474208" cy="2945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3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3568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Documents and Settings\Иятта\Рабочий стол\ЭТО СРОЧНО\ПРЕЗЕНТАЦИЯ\0b1046f41010b46599801122fdb6b725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0539" y="-271829"/>
            <a:ext cx="3143250" cy="47625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657" y="3416808"/>
            <a:ext cx="5490897" cy="3273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3446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/>
          </a:p>
        </p:txBody>
      </p:sp>
      <p:pic>
        <p:nvPicPr>
          <p:cNvPr id="7173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0525" y="0"/>
            <a:ext cx="2409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3568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352800" y="4191000"/>
            <a:ext cx="4572000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Сведения об авторе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0392" y="1228360"/>
            <a:ext cx="7256323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Нарисую солнышко - маме подарю.</a:t>
            </a:r>
            <a:b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Потому что мамочку очень я люблю!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77" y="2397369"/>
            <a:ext cx="7548667" cy="4247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9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" y="23813"/>
            <a:ext cx="23622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4175" y="4495800"/>
            <a:ext cx="2409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3">
      <a:dk1>
        <a:srgbClr val="60B5FF"/>
      </a:dk1>
      <a:lt1>
        <a:sysClr val="window" lastClr="FFFFFF"/>
      </a:lt1>
      <a:dk2>
        <a:srgbClr val="60B5FF"/>
      </a:dk2>
      <a:lt2>
        <a:srgbClr val="FEF0CD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101</Words>
  <Application>Microsoft Office PowerPoint</Application>
  <PresentationFormat>Экран (4:3)</PresentationFormat>
  <Paragraphs>24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Семенюк Вадим Владимирович</dc:creator>
  <cp:lastModifiedBy>Семенюк Вадим Владимирович</cp:lastModifiedBy>
  <cp:revision>12</cp:revision>
  <dcterms:modified xsi:type="dcterms:W3CDTF">2017-12-27T02:31:00Z</dcterms:modified>
</cp:coreProperties>
</file>