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59" r:id="rId5"/>
    <p:sldId id="257" r:id="rId6"/>
    <p:sldId id="258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153"/>
    <a:srgbClr val="EB47A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30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Раиса\Pictures\Рисунок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392877" y="404664"/>
            <a:ext cx="8358246" cy="3500462"/>
          </a:xfrm>
          <a:prstGeom prst="rect">
            <a:avLst/>
          </a:prstGeom>
          <a:noFill/>
        </p:spPr>
        <p:txBody>
          <a:bodyPr wrap="none" rtlCol="0">
            <a:prstTxWarp prst="textSlant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«Мамочка милая, мама моя!»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43" y="5371471"/>
            <a:ext cx="46468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50" dirty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Подготовили воспитатели группы</a:t>
            </a:r>
          </a:p>
          <a:p>
            <a:pPr algn="ctr"/>
            <a:r>
              <a:rPr lang="ru-RU" sz="2800" b="1" spc="50" dirty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№ 9 «Солнышки»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656" y="3717032"/>
            <a:ext cx="672786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spc="50" dirty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 матери в группе «Солнышки»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95713" y="260648"/>
            <a:ext cx="1043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spc="50" dirty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Раиса\Pictures\Рисунок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  <a:softEdge rad="12700"/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531" y="2269180"/>
            <a:ext cx="6408712" cy="42724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EB47A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475656" y="136290"/>
            <a:ext cx="5482463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spc="50" dirty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Сегодня не простой денёк, </a:t>
            </a:r>
          </a:p>
          <a:p>
            <a:pPr algn="ctr"/>
            <a:r>
              <a:rPr lang="ru-RU" sz="3200" b="1" spc="50" dirty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Сегодня - «Праздник мам»</a:t>
            </a:r>
          </a:p>
          <a:p>
            <a:pPr algn="ctr"/>
            <a:r>
              <a:rPr lang="ru-RU" sz="3200" b="1" spc="50" dirty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наш сегодняшний концерт</a:t>
            </a:r>
          </a:p>
          <a:p>
            <a:pPr algn="ctr"/>
            <a:r>
              <a:rPr lang="ru-RU" sz="3200" b="1" spc="50" dirty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 дарим мамы — </a:t>
            </a:r>
            <a:r>
              <a:rPr lang="ru-RU" sz="3200" b="1" spc="50" dirty="0" smtClean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вам</a:t>
            </a:r>
            <a:r>
              <a:rPr lang="en-US" sz="3200" b="1" spc="50" dirty="0" smtClean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32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25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Раиса\Pictures\Рисунок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  <a:softEdge rad="12700"/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4173" y="2381838"/>
            <a:ext cx="5472608" cy="43119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EB47A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27584" y="260648"/>
            <a:ext cx="783618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spc="50" dirty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нашем концерте приняли </a:t>
            </a:r>
            <a:r>
              <a:rPr lang="ru-RU" sz="3200" b="1" spc="50" dirty="0" smtClean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участие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мамочки со своими детьми.</a:t>
            </a:r>
          </a:p>
          <a:p>
            <a:pPr algn="ctr"/>
            <a:r>
              <a:rPr lang="ru-RU" sz="3200" b="1" spc="50" dirty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Марина Анатольевна с Тимуром и Варей </a:t>
            </a:r>
          </a:p>
          <a:p>
            <a:pPr algn="ctr"/>
            <a:r>
              <a:rPr lang="ru-RU" sz="3200" b="1" spc="50" dirty="0">
                <a:ln w="11430"/>
                <a:solidFill>
                  <a:srgbClr val="EB47A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провели необычные эксперименты !</a:t>
            </a:r>
          </a:p>
        </p:txBody>
      </p:sp>
    </p:spTree>
    <p:extLst>
      <p:ext uri="{BB962C8B-B14F-4D97-AF65-F5344CB8AC3E}">
        <p14:creationId xmlns:p14="http://schemas.microsoft.com/office/powerpoint/2010/main" val="87646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Раиса\Pictures\Рисунок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641" y="58108"/>
            <a:ext cx="9144001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  <a:softEdge rad="12700"/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5343" y="1847193"/>
            <a:ext cx="3968816" cy="50108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EB47A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064" y="260649"/>
            <a:ext cx="3394281" cy="44395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EB47A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07503" y="260649"/>
            <a:ext cx="446449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B47A9"/>
                </a:solidFill>
              </a:rPr>
              <a:t>Дарья Владимировна и Семен прочитали стихотворение собственного сочинения:</a:t>
            </a:r>
          </a:p>
          <a:p>
            <a:pPr algn="ctr"/>
            <a:r>
              <a:rPr lang="ru-RU" sz="2400" b="1" dirty="0" smtClean="0">
                <a:solidFill>
                  <a:srgbClr val="EB47A9"/>
                </a:solidFill>
              </a:rPr>
              <a:t> «Мой сынок, моя отрада»</a:t>
            </a:r>
          </a:p>
          <a:p>
            <a:endParaRPr lang="ru-RU" sz="2800" b="1" dirty="0">
              <a:solidFill>
                <a:srgbClr val="EB47A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4700216"/>
            <a:ext cx="4325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EB47A9"/>
                </a:solidFill>
              </a:rPr>
              <a:t>Настя с мамой исполнили трогательную песню:</a:t>
            </a:r>
          </a:p>
          <a:p>
            <a:pPr algn="ctr"/>
            <a:r>
              <a:rPr lang="ru-RU" sz="2400" b="1" dirty="0">
                <a:solidFill>
                  <a:srgbClr val="EB47A9"/>
                </a:solidFill>
              </a:rPr>
              <a:t>« Снится сон»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Раиса\Pictures\Рисунок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568" y="0"/>
            <a:ext cx="9144001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4517911" y="188640"/>
            <a:ext cx="44115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EB47A9"/>
                </a:solidFill>
              </a:rPr>
              <a:t>Вероника </a:t>
            </a:r>
            <a:r>
              <a:rPr lang="ru-RU" sz="2400" b="1" dirty="0" smtClean="0">
                <a:solidFill>
                  <a:srgbClr val="EB47A9"/>
                </a:solidFill>
              </a:rPr>
              <a:t>и</a:t>
            </a:r>
          </a:p>
          <a:p>
            <a:pPr algn="ctr"/>
            <a:r>
              <a:rPr lang="ru-RU" sz="2400" b="1" dirty="0" smtClean="0">
                <a:solidFill>
                  <a:srgbClr val="EB47A9"/>
                </a:solidFill>
              </a:rPr>
              <a:t> </a:t>
            </a:r>
            <a:r>
              <a:rPr lang="ru-RU" sz="2400" b="1" dirty="0">
                <a:solidFill>
                  <a:srgbClr val="EB47A9"/>
                </a:solidFill>
              </a:rPr>
              <a:t>Анастасия Игоревна </a:t>
            </a:r>
          </a:p>
          <a:p>
            <a:pPr algn="ctr"/>
            <a:r>
              <a:rPr lang="ru-RU" sz="2400" b="1" dirty="0" smtClean="0">
                <a:solidFill>
                  <a:srgbClr val="EB47A9"/>
                </a:solidFill>
              </a:rPr>
              <a:t>исполнили </a:t>
            </a:r>
            <a:r>
              <a:rPr lang="ru-RU" sz="2400" b="1" dirty="0">
                <a:solidFill>
                  <a:srgbClr val="EB47A9"/>
                </a:solidFill>
              </a:rPr>
              <a:t>зажигательный </a:t>
            </a:r>
          </a:p>
          <a:p>
            <a:pPr algn="ctr"/>
            <a:r>
              <a:rPr lang="ru-RU" sz="2400" b="1" dirty="0">
                <a:solidFill>
                  <a:srgbClr val="EB47A9"/>
                </a:solidFill>
              </a:rPr>
              <a:t>танец «Куклы-неваляшки»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4171" y="332656"/>
            <a:ext cx="4285409" cy="36786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EB47A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8024" y="1916832"/>
            <a:ext cx="4005684" cy="37203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EB47A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98074" y="4725144"/>
            <a:ext cx="4411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B47A9"/>
                </a:solidFill>
              </a:rPr>
              <a:t>Миша и Евгения Витальевна</a:t>
            </a:r>
          </a:p>
          <a:p>
            <a:pPr algn="ctr"/>
            <a:r>
              <a:rPr lang="ru-RU" sz="2400" b="1" dirty="0">
                <a:solidFill>
                  <a:srgbClr val="EB47A9"/>
                </a:solidFill>
              </a:rPr>
              <a:t>п</a:t>
            </a:r>
            <a:r>
              <a:rPr lang="ru-RU" sz="2400" b="1" dirty="0" smtClean="0">
                <a:solidFill>
                  <a:srgbClr val="EB47A9"/>
                </a:solidFill>
              </a:rPr>
              <a:t>оказали сценку</a:t>
            </a:r>
          </a:p>
          <a:p>
            <a:pPr algn="ctr"/>
            <a:r>
              <a:rPr lang="ru-RU" sz="2400" b="1" dirty="0" smtClean="0">
                <a:solidFill>
                  <a:srgbClr val="EB47A9"/>
                </a:solidFill>
              </a:rPr>
              <a:t> «Маленький зайчишка»</a:t>
            </a:r>
            <a:endParaRPr lang="ru-RU" sz="2400" b="1" dirty="0">
              <a:solidFill>
                <a:srgbClr val="EB47A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Раиса\Pictures\Рисунок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  <a:softEdge rad="12700"/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399364" y="1213966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EB47A9"/>
                </a:solidFill>
              </a:rPr>
              <a:t>Гадалки Настя </a:t>
            </a:r>
            <a:r>
              <a:rPr lang="ru-RU" sz="2800" b="1" dirty="0" smtClean="0">
                <a:solidFill>
                  <a:srgbClr val="EB47A9"/>
                </a:solidFill>
              </a:rPr>
              <a:t>и</a:t>
            </a:r>
          </a:p>
          <a:p>
            <a:pPr algn="ctr"/>
            <a:r>
              <a:rPr lang="ru-RU" sz="2800" b="1" dirty="0" smtClean="0">
                <a:solidFill>
                  <a:srgbClr val="EB47A9"/>
                </a:solidFill>
              </a:rPr>
              <a:t> </a:t>
            </a:r>
            <a:r>
              <a:rPr lang="ru-RU" sz="2800" b="1" dirty="0">
                <a:solidFill>
                  <a:srgbClr val="EB47A9"/>
                </a:solidFill>
              </a:rPr>
              <a:t>Светлана Юрьевна</a:t>
            </a:r>
          </a:p>
          <a:p>
            <a:pPr algn="ctr"/>
            <a:r>
              <a:rPr lang="ru-RU" sz="2800" b="1" dirty="0">
                <a:solidFill>
                  <a:srgbClr val="EB47A9"/>
                </a:solidFill>
              </a:rPr>
              <a:t>предсказывали гостям будущее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5295" y="3429000"/>
            <a:ext cx="4920137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EB47A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5815" y="288189"/>
            <a:ext cx="3539733" cy="36674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EB47A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213847" y="3955625"/>
            <a:ext cx="36645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B47A9"/>
                </a:solidFill>
              </a:rPr>
              <a:t>Тимур с мамой разыграли целый спектакль</a:t>
            </a:r>
          </a:p>
          <a:p>
            <a:pPr algn="ctr"/>
            <a:r>
              <a:rPr lang="ru-RU" sz="2400" b="1" dirty="0" smtClean="0">
                <a:solidFill>
                  <a:srgbClr val="EB47A9"/>
                </a:solidFill>
              </a:rPr>
              <a:t> «Разгром»</a:t>
            </a:r>
            <a:endParaRPr lang="ru-RU" sz="2400" b="1" dirty="0">
              <a:solidFill>
                <a:srgbClr val="EB47A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Раиса\Pictures\Рисунок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  <a:softEdge rad="12700"/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26774" y="159832"/>
            <a:ext cx="5868000" cy="3239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EB47A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2" y="3188343"/>
            <a:ext cx="5472608" cy="3525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EB47A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9336" y="468799"/>
            <a:ext cx="31267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B6153"/>
                </a:solidFill>
              </a:rPr>
              <a:t>И самые большие слоники, </a:t>
            </a:r>
          </a:p>
          <a:p>
            <a:pPr algn="ctr"/>
            <a:r>
              <a:rPr lang="ru-RU" sz="2400" b="1" dirty="0" smtClean="0">
                <a:solidFill>
                  <a:srgbClr val="EB6153"/>
                </a:solidFill>
              </a:rPr>
              <a:t>И самые маленькие гномики</a:t>
            </a:r>
          </a:p>
          <a:p>
            <a:pPr algn="ctr"/>
            <a:r>
              <a:rPr lang="ru-RU" sz="2400" b="1" dirty="0" smtClean="0">
                <a:solidFill>
                  <a:srgbClr val="EB6153"/>
                </a:solidFill>
              </a:rPr>
              <a:t>Скучаем, когда мы</a:t>
            </a:r>
          </a:p>
          <a:p>
            <a:pPr algn="ctr"/>
            <a:r>
              <a:rPr lang="ru-RU" sz="2400" b="1" dirty="0" smtClean="0">
                <a:solidFill>
                  <a:srgbClr val="EB6153"/>
                </a:solidFill>
              </a:rPr>
              <a:t>Уходим слишком далеко от мамы…</a:t>
            </a:r>
            <a:endParaRPr lang="ru-RU" sz="2400" b="1" dirty="0">
              <a:solidFill>
                <a:srgbClr val="EB615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60774" y="3789040"/>
            <a:ext cx="29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EB6153"/>
                </a:solidFill>
              </a:rPr>
              <a:t>Веселая игра «</a:t>
            </a:r>
            <a:r>
              <a:rPr lang="ru-RU" sz="2400" b="1" dirty="0" err="1" smtClean="0">
                <a:solidFill>
                  <a:srgbClr val="EB6153"/>
                </a:solidFill>
              </a:rPr>
              <a:t>Игралочка</a:t>
            </a:r>
            <a:r>
              <a:rPr lang="ru-RU" sz="2400" b="1" dirty="0" smtClean="0">
                <a:solidFill>
                  <a:srgbClr val="EB6153"/>
                </a:solidFill>
              </a:rPr>
              <a:t> - </a:t>
            </a:r>
            <a:r>
              <a:rPr lang="ru-RU" sz="2400" b="1" dirty="0" err="1" smtClean="0">
                <a:solidFill>
                  <a:srgbClr val="EB6153"/>
                </a:solidFill>
              </a:rPr>
              <a:t>обнималочка</a:t>
            </a:r>
            <a:r>
              <a:rPr lang="ru-RU" sz="2400" b="1" dirty="0" smtClean="0">
                <a:solidFill>
                  <a:srgbClr val="EB6153"/>
                </a:solidFill>
              </a:rPr>
              <a:t>»</a:t>
            </a:r>
            <a:endParaRPr lang="ru-RU" sz="2400" b="1" dirty="0">
              <a:solidFill>
                <a:srgbClr val="EB61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92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161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Раиса</dc:creator>
  <cp:lastModifiedBy>Семенюк Вадим Владимирович</cp:lastModifiedBy>
  <cp:revision>37</cp:revision>
  <dcterms:created xsi:type="dcterms:W3CDTF">2015-08-16T11:06:09Z</dcterms:created>
  <dcterms:modified xsi:type="dcterms:W3CDTF">2018-12-20T02:43:46Z</dcterms:modified>
</cp:coreProperties>
</file>