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1C1C1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 showGuides="1">
      <p:cViewPr varScale="1">
        <p:scale>
          <a:sx n="107" d="100"/>
          <a:sy n="107" d="100"/>
        </p:scale>
        <p:origin x="-163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18A6-41FB-47E2-9EA9-49B4A717A6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12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3499-3F3B-43A3-A991-0AB1466968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A1E2-D41C-4951-97A6-D60A845550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0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7107-6894-443B-9CC3-8D64BEDA41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36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4B48-9A93-4325-90F7-A63BA798C2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5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D016-61C3-426B-BC35-4197866579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8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9311-0434-4F6E-9251-8720074740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61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A95B6-A9DC-4DCB-BE8E-F0431E689E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0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68CD-FCE8-48B5-8596-CFCD5C28C5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41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1298-9EA5-4898-BB12-1999D27BFF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7CB5-7C0E-46C9-A2D7-7F5E7AC1E2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65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9F5512-4E2D-4400-96D2-4DB8EEC1E4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92275" y="2349500"/>
            <a:ext cx="5688013" cy="6477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6633"/>
                </a:solidFill>
              </a:rPr>
              <a:t>День рождения эскимо</a:t>
            </a:r>
            <a:endParaRPr lang="es-ES" altLang="ru-RU" b="1" smtClean="0">
              <a:solidFill>
                <a:srgbClr val="996633"/>
              </a:solidFill>
            </a:endParaRPr>
          </a:p>
        </p:txBody>
      </p:sp>
      <p:sp>
        <p:nvSpPr>
          <p:cNvPr id="2051" name="Rectangle 168"/>
          <p:cNvSpPr>
            <a:spLocks noChangeArrowheads="1"/>
          </p:cNvSpPr>
          <p:nvPr/>
        </p:nvSpPr>
        <p:spPr bwMode="auto">
          <a:xfrm>
            <a:off x="1692275" y="3573463"/>
            <a:ext cx="5688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000">
              <a:solidFill>
                <a:srgbClr val="996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475" y="4437063"/>
            <a:ext cx="403225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rgbClr val="7030A0"/>
                </a:solidFill>
                <a:latin typeface="Times New Roman" pitchFamily="18" charset="0"/>
              </a:rPr>
              <a:t>Подготовила </a:t>
            </a:r>
          </a:p>
          <a:p>
            <a:pPr algn="ctr" eaLnBrk="1" hangingPunct="1"/>
            <a:r>
              <a:rPr lang="ru-RU" altLang="ru-RU" sz="2000" b="1" i="1">
                <a:solidFill>
                  <a:srgbClr val="7030A0"/>
                </a:solidFill>
                <a:latin typeface="Times New Roman" pitchFamily="18" charset="0"/>
              </a:rPr>
              <a:t>воспитатель Шелягина Г.М.</a:t>
            </a:r>
          </a:p>
          <a:p>
            <a:pPr algn="ctr" eaLnBrk="1" hangingPunct="1"/>
            <a:r>
              <a:rPr lang="ru-RU" altLang="ru-RU" sz="2000" b="1" i="1">
                <a:solidFill>
                  <a:srgbClr val="7030A0"/>
                </a:solidFill>
                <a:latin typeface="Times New Roman" pitchFamily="18" charset="0"/>
              </a:rPr>
              <a:t>25.01.2017.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IMG_20170124_0947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/>
          <a:stretch>
            <a:fillRect/>
          </a:stretch>
        </p:blipFill>
        <p:spPr bwMode="auto">
          <a:xfrm>
            <a:off x="179388" y="0"/>
            <a:ext cx="51435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IMG_20170124_0948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1" b="4851"/>
          <a:stretch>
            <a:fillRect/>
          </a:stretch>
        </p:blipFill>
        <p:spPr bwMode="auto">
          <a:xfrm>
            <a:off x="5364163" y="260350"/>
            <a:ext cx="3598862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7164388" y="4292600"/>
            <a:ext cx="46037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5600" y="5157788"/>
            <a:ext cx="3708400" cy="136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Готовимся к выходу на сцену. Танец «Русские зимы»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70124_101029.jpg"/>
          <p:cNvPicPr>
            <a:picLocks noChangeAspect="1"/>
          </p:cNvPicPr>
          <p:nvPr/>
        </p:nvPicPr>
        <p:blipFill>
          <a:blip r:embed="rId2" cstate="print"/>
          <a:srcRect t="20600" b="12201"/>
          <a:stretch>
            <a:fillRect/>
          </a:stretch>
        </p:blipFill>
        <p:spPr>
          <a:xfrm>
            <a:off x="179512" y="188640"/>
            <a:ext cx="5143500" cy="46085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850" y="4941888"/>
            <a:ext cx="4176713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</a:rPr>
              <a:t>Эскимос в упряжке быстрой 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</a:rPr>
              <a:t>Ехал тундрой серебристой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</a:rPr>
              <a:t>Ехал на оленях, ехал на собаках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</a:rPr>
              <a:t>Смелый он однако.</a:t>
            </a:r>
          </a:p>
        </p:txBody>
      </p:sp>
      <p:pic>
        <p:nvPicPr>
          <p:cNvPr id="5" name="Рисунок 4" descr="IMG_20170124_102126.jpg"/>
          <p:cNvPicPr>
            <a:picLocks noChangeAspect="1"/>
          </p:cNvPicPr>
          <p:nvPr/>
        </p:nvPicPr>
        <p:blipFill>
          <a:blip r:embed="rId3"/>
          <a:srcRect l="5511" t="23750" r="6290" b="6552"/>
          <a:stretch>
            <a:fillRect/>
          </a:stretch>
        </p:blipFill>
        <p:spPr>
          <a:xfrm>
            <a:off x="4787900" y="2205038"/>
            <a:ext cx="4195763" cy="44211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70124_102224.jpg"/>
          <p:cNvPicPr>
            <a:picLocks noChangeAspect="1"/>
          </p:cNvPicPr>
          <p:nvPr/>
        </p:nvPicPr>
        <p:blipFill>
          <a:blip r:embed="rId2" cstate="print"/>
          <a:srcRect t="13251"/>
          <a:stretch>
            <a:fillRect/>
          </a:stretch>
        </p:blipFill>
        <p:spPr>
          <a:xfrm>
            <a:off x="251520" y="332656"/>
            <a:ext cx="5143500" cy="594928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651500" y="1557338"/>
            <a:ext cx="3313113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Эскимо, эскимо –</a:t>
            </a:r>
          </a:p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 очень вкусное оно</a:t>
            </a:r>
          </a:p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И откроем вам секрет: </a:t>
            </a:r>
          </a:p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Что для снежной королевы</a:t>
            </a:r>
          </a:p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</a:rPr>
              <a:t>Ничего вкуснее нет!</a:t>
            </a:r>
          </a:p>
        </p:txBody>
      </p:sp>
      <p:pic>
        <p:nvPicPr>
          <p:cNvPr id="5124" name="Рисунок 3" descr="Без названи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149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IMG_20170124_102502.jpg"/>
          <p:cNvPicPr>
            <a:picLocks noChangeAspect="1"/>
          </p:cNvPicPr>
          <p:nvPr/>
        </p:nvPicPr>
        <p:blipFill>
          <a:blip r:embed="rId2"/>
          <a:srcRect l="5818" t="28391" r="19382"/>
          <a:stretch>
            <a:fillRect/>
          </a:stretch>
        </p:blipFill>
        <p:spPr bwMode="auto">
          <a:xfrm>
            <a:off x="395288" y="549275"/>
            <a:ext cx="7985125" cy="5734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24_102019.jpg"/>
          <p:cNvPicPr>
            <a:picLocks noChangeAspect="1"/>
          </p:cNvPicPr>
          <p:nvPr/>
        </p:nvPicPr>
        <p:blipFill>
          <a:blip r:embed="rId2" cstate="print"/>
          <a:srcRect l="11111" t="10101"/>
          <a:stretch>
            <a:fillRect/>
          </a:stretch>
        </p:blipFill>
        <p:spPr>
          <a:xfrm>
            <a:off x="251520" y="0"/>
            <a:ext cx="4932000" cy="6650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08625" y="1916113"/>
            <a:ext cx="3311525" cy="453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Мы у Снежной королевы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Растопили в сердце лед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Танцем, дружеским участьем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Вот теперь нас чудо ждет!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</a:rPr>
              <a:t>И  исчезнут все напасти</a:t>
            </a:r>
            <a:r>
              <a:rPr lang="ru-RU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7172" name="Рисунок 4" descr="images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images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7637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83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Diseño predeterminado</vt:lpstr>
      <vt:lpstr>День рождения эскимо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Administrator</cp:lastModifiedBy>
  <cp:revision>730</cp:revision>
  <dcterms:created xsi:type="dcterms:W3CDTF">2010-05-23T14:28:12Z</dcterms:created>
  <dcterms:modified xsi:type="dcterms:W3CDTF">2017-03-12T12:18:38Z</dcterms:modified>
</cp:coreProperties>
</file>