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" y="27383"/>
            <a:ext cx="9137465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593940"/>
            <a:ext cx="8136904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052736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Добрая зима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 заботой о птицах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5" descr="C:\Documents and Settings\Администратор\Мои документы\Downloads\vorobushe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996952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C:\Documents and Settings\Администратор\Мои документы\Downloads\Cedar_Wax_W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309634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C:\Documents and Settings\Администратор\Мои документы\Downloads\bol_pestr_dyate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996952"/>
            <a:ext cx="2873078" cy="37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87824" y="580526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Дети и воспитатели группы «Солнышки» декабрь 2019г.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368660"/>
            <a:ext cx="756084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IMG_20191210_1040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5862" y="1556792"/>
            <a:ext cx="4685541" cy="5157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16632"/>
            <a:ext cx="8424936" cy="1200329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 декабря в детском саду № 28 в рамках акции «Добрая зима» прошла выездная экскурсия  музея «Природа» с музейным уроком   «Зимующие птицы»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20191210_100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3921900" cy="52292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08461" y="69269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Содержимое 3" descr="IMG_20191210_104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32789"/>
            <a:ext cx="3888432" cy="5184577"/>
          </a:xfrm>
          <a:prstGeom prst="rect">
            <a:avLst/>
          </a:prstGeom>
        </p:spPr>
      </p:pic>
      <p:pic>
        <p:nvPicPr>
          <p:cNvPr id="9" name="Рисунок 8" descr="IMG_20191210_1050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5976" y="116632"/>
            <a:ext cx="4685542" cy="515719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IMG_20191210_1044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2636912"/>
            <a:ext cx="3800895" cy="4077072"/>
          </a:xfrm>
          <a:prstGeom prst="rect">
            <a:avLst/>
          </a:prstGeom>
        </p:spPr>
      </p:pic>
      <p:pic>
        <p:nvPicPr>
          <p:cNvPr id="8" name="Содержимое 3" descr="IMG_20191210_1047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40768"/>
            <a:ext cx="4940366" cy="370527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IMG_20191210_1046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0533" y="201586"/>
            <a:ext cx="6336704" cy="502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849694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Благодарим за интересный, познавательный музейный урок руководителя музея «Природа» Кравчук Сергея Александровича!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Приглашаем детей и родителей посетить  музей. Там вы увидите еще больше разных экспонатов и узнаете много интересных фактов из жизни животных.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Музей находится по адресу Кутузова 34/2 , на территории школы №3.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IMG_20191209_1634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2936"/>
            <a:ext cx="5184575" cy="3888432"/>
          </a:xfrm>
          <a:prstGeom prst="rect">
            <a:avLst/>
          </a:prstGeom>
        </p:spPr>
      </p:pic>
      <p:pic>
        <p:nvPicPr>
          <p:cNvPr id="6" name="Содержимое 3" descr="IMG_20191210_115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9873" y="116632"/>
            <a:ext cx="5209594" cy="3096344"/>
          </a:xfrm>
          <a:prstGeom prst="rect">
            <a:avLst/>
          </a:prstGeom>
        </p:spPr>
      </p:pic>
      <p:pic>
        <p:nvPicPr>
          <p:cNvPr id="7" name="Содержимое 5" descr="C:\Documents and Settings\Администратор\Мои документы\Downloads\snegi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76672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C:\Documents and Settings\Администратор\Мои документы\Downloads\20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17032"/>
            <a:ext cx="3096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IMG_20191210_121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2936"/>
            <a:ext cx="5228398" cy="3921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Где утром к опушке прошёл человек.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Следы заметает до вечера снег.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 всюду - у еле приметной дорожки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кормушки насыпаны зёрна и крошки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8864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Слетайтесь, слетайтесь,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Лесные пичуги!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Теперь не страшны вам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Холодные вьюги.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холодные вьюги,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голодные вьюги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помнить и думать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Должны друг о друге.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_20191210_1217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3038" y="2420888"/>
            <a:ext cx="3554398" cy="295667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IMG_20191210_1213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35896" y="116632"/>
            <a:ext cx="2880320" cy="4294783"/>
          </a:xfrm>
          <a:prstGeom prst="rect">
            <a:avLst/>
          </a:prstGeom>
        </p:spPr>
      </p:pic>
      <p:pic>
        <p:nvPicPr>
          <p:cNvPr id="11" name="Рисунок 10" descr="IMG_20191211_1749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04" y="1052736"/>
            <a:ext cx="3528392" cy="5695627"/>
          </a:xfrm>
          <a:prstGeom prst="rect">
            <a:avLst/>
          </a:prstGeom>
        </p:spPr>
      </p:pic>
      <p:pic>
        <p:nvPicPr>
          <p:cNvPr id="12" name="Рисунок 11" descr="IMG_20191216_0715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72200" y="260648"/>
            <a:ext cx="2664296" cy="645333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8.radikal.ru/1011/b1/2c044addcab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91218_0702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" y="1340768"/>
            <a:ext cx="3816424" cy="5400600"/>
          </a:xfrm>
          <a:prstGeom prst="rect">
            <a:avLst/>
          </a:prstGeom>
        </p:spPr>
      </p:pic>
      <p:pic>
        <p:nvPicPr>
          <p:cNvPr id="8" name="Рисунок 7" descr="IMG-20191213-WA0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9992" y="116632"/>
            <a:ext cx="4464496" cy="4570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5013176"/>
            <a:ext cx="417646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кормушку смастерили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Мы столовую открыли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Воробьи, снегирь – сосед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Будет вам зимой обед!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Presentation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Georgia</vt:lpstr>
      <vt:lpstr>Calibri</vt:lpstr>
      <vt:lpstr>Microsoft YaHei</vt:lpstr>
      <vt:lpstr/>
      <vt:lpstr>Arial Unicode MS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 №3» город Железногорск Курской области</dc:title>
  <dc:creator>ADM</dc:creator>
  <cp:lastModifiedBy>Вадим и Света</cp:lastModifiedBy>
  <cp:revision>33</cp:revision>
  <dcterms:created xsi:type="dcterms:W3CDTF">2014-02-23T12:01:00Z</dcterms:created>
  <dcterms:modified xsi:type="dcterms:W3CDTF">2020-01-28T10:44:17Z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