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3"/>
    <p:sldId id="273" r:id="rId4"/>
    <p:sldId id="287" r:id="rId5"/>
    <p:sldId id="294" r:id="rId6"/>
    <p:sldId id="293" r:id="rId7"/>
    <p:sldId id="292" r:id="rId8"/>
    <p:sldId id="291" r:id="rId9"/>
    <p:sldId id="289" r:id="rId10"/>
    <p:sldId id="290" r:id="rId11"/>
    <p:sldId id="288" r:id="rId12"/>
    <p:sldId id="286" r:id="rId13"/>
    <p:sldId id="30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71" autoAdjust="0"/>
  </p:normalViewPr>
  <p:slideViewPr>
    <p:cSldViewPr>
      <p:cViewPr>
        <p:scale>
          <a:sx n="69" d="100"/>
          <a:sy n="69" d="100"/>
        </p:scale>
        <p:origin x="-1416" y="-384"/>
      </p:cViewPr>
      <p:guideLst>
        <p:guide orient="horz" pos="2122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DBD5F-9DEB-4F08-BE5F-1381CE5EA1F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AB52A-E91A-4B2E-92F5-D79722BF21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hemeOverride" Target="../theme/themeOverride1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6916" flipH="1">
            <a:off x="6518158" y="4660332"/>
            <a:ext cx="1929200" cy="16955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1872" y="620688"/>
            <a:ext cx="4761175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Экологический проект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0234" y="1216255"/>
            <a:ext cx="6744450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 знаком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ые насекомые»</a:t>
            </a:r>
            <a:endParaRPr lang="ru-RU" sz="7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020300"/>
            <a:ext cx="1322034" cy="1143008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5826">
            <a:off x="3991879" y="5891117"/>
            <a:ext cx="856705" cy="7109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9534" y="4138149"/>
            <a:ext cx="40858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воспитатели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группы №9 «Солнышки»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6916" flipH="1">
            <a:off x="7425486" y="4878724"/>
            <a:ext cx="1576771" cy="1385815"/>
          </a:xfrm>
          <a:prstGeom prst="rect">
            <a:avLst/>
          </a:prstGeom>
        </p:spPr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79" y="5229200"/>
            <a:ext cx="1322034" cy="1143008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5826">
            <a:off x="7906851" y="1490271"/>
            <a:ext cx="614043" cy="509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1"/>
          <a:stretch>
            <a:fillRect/>
          </a:stretch>
        </p:blipFill>
        <p:spPr>
          <a:xfrm>
            <a:off x="6257499" y="1428736"/>
            <a:ext cx="2857366" cy="26189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23" y="4141197"/>
            <a:ext cx="3395594" cy="25466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b="6254"/>
          <a:stretch>
            <a:fillRect/>
          </a:stretch>
        </p:blipFill>
        <p:spPr>
          <a:xfrm rot="5400000">
            <a:off x="-240533" y="1575386"/>
            <a:ext cx="3152845" cy="25476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13696" y="15719"/>
            <a:ext cx="674445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творческих работ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появляется бабочка?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2996" y="1254754"/>
            <a:ext cx="408584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Я, ребята, бабочка…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Домик мой – не баночка.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Уберите свой сачок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закройте на крючок.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Потихоньку подходите.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Полюбуйтесь-поглядите!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появится охота –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Можно даже сделать фото.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4" b="11525"/>
          <a:stretch>
            <a:fillRect/>
          </a:stretch>
        </p:blipFill>
        <p:spPr>
          <a:xfrm>
            <a:off x="1521029" y="3369191"/>
            <a:ext cx="6167749" cy="3240000"/>
          </a:xfrm>
          <a:prstGeom prst="rect">
            <a:avLst/>
          </a:prstGeom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66916" flipH="1">
            <a:off x="6811052" y="5360214"/>
            <a:ext cx="1398109" cy="1228790"/>
          </a:xfrm>
          <a:prstGeom prst="rect">
            <a:avLst/>
          </a:prstGeom>
        </p:spPr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504922"/>
            <a:ext cx="1435162" cy="1240816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5826">
            <a:off x="7502589" y="754231"/>
            <a:ext cx="614043" cy="5095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542" y="5805263"/>
            <a:ext cx="713294" cy="640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861" y="260648"/>
            <a:ext cx="83900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Данный проект открыл для детей </a:t>
            </a:r>
            <a:r>
              <a:rPr lang="ru-RU" sz="28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удивительный </a:t>
            </a:r>
            <a:r>
              <a:rPr lang="ru-RU" sz="28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мир насекомых. </a:t>
            </a:r>
            <a:endParaRPr lang="ru-RU" sz="28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Помог ответить на вопросы: значение </a:t>
            </a:r>
            <a:r>
              <a:rPr lang="ru-RU" sz="28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насекомых </a:t>
            </a:r>
            <a:r>
              <a:rPr lang="ru-RU" sz="28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природе, образ их жизни, </a:t>
            </a:r>
            <a:r>
              <a:rPr lang="ru-RU" sz="28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какую </a:t>
            </a:r>
            <a:r>
              <a:rPr lang="ru-RU" sz="28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пользу они приносят человеку и другие. </a:t>
            </a:r>
            <a:endParaRPr lang="ru-RU" sz="28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Дети научились видеть в насекомых </a:t>
            </a:r>
            <a:r>
              <a:rPr lang="ru-RU" sz="28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друзей </a:t>
            </a:r>
            <a:r>
              <a:rPr lang="ru-RU" sz="28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природы, бережно к ним относиться. </a:t>
            </a:r>
            <a:endParaRPr lang="ru-RU" sz="28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611630"/>
            <a:ext cx="7772400" cy="1988820"/>
          </a:xfrm>
        </p:spPr>
        <p:txBody>
          <a:bodyPr>
            <a:normAutofit fontScale="90000"/>
          </a:bodyPr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Спасибо за внимание!</a:t>
            </a:r>
            <a:endParaRPr lang="ru-RU" altLang="en-US"/>
          </a:p>
        </p:txBody>
      </p:sp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66915">
            <a:off x="7282180" y="3256280"/>
            <a:ext cx="1336040" cy="1256030"/>
          </a:xfrm>
          <a:prstGeom prst="rect">
            <a:avLst/>
          </a:prstGeom>
        </p:spPr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96290" y="2936240"/>
            <a:ext cx="1368425" cy="1240790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25826" flipH="1">
            <a:off x="3011170" y="5641340"/>
            <a:ext cx="676910" cy="6337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957" y="5532213"/>
            <a:ext cx="713294" cy="64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6916" flipH="1">
            <a:off x="7902885" y="5674983"/>
            <a:ext cx="1097620" cy="964692"/>
          </a:xfrm>
          <a:prstGeom prst="rect">
            <a:avLst/>
          </a:prstGeom>
        </p:spPr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949280"/>
            <a:ext cx="661017" cy="571504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5826">
            <a:off x="7771207" y="178167"/>
            <a:ext cx="614043" cy="5095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7110"/>
            <a:ext cx="878049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Тип проекта: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исследовательский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, познавательно-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творческий, групповой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Продолжительность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краткосрочный (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.08.2019-16.08.2019)             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Участники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проекта: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дети старшей группы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воспитатели, родители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ознакомление детей с разнообразием мира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насекомых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- формировать 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у детей 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элементарные представления 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о многообразии насекомых, их строении, образе жизни и значении в природе;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- воспитывать 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бережное, доброжелательное отношение к живому;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- развивать 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познавательный интерес, 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творческие 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способности, речь, мышление, мелкую моторику;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формировать навыки исследовательской деятельности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.</a:t>
            </a:r>
            <a:endParaRPr lang="ru-RU" sz="24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взаимодействовать с родителями воспитанников по экологическому воспитанию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5" y="3511807"/>
            <a:ext cx="4320000" cy="32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9276"/>
            <a:ext cx="4320000" cy="3240000"/>
          </a:xfrm>
          <a:prstGeom prst="rect">
            <a:avLst/>
          </a:prstGeom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66916" flipH="1">
            <a:off x="7697434" y="5481905"/>
            <a:ext cx="1239065" cy="1089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8427" y="12805"/>
            <a:ext cx="674445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Наблюдаем и рассматриваем</a:t>
            </a:r>
            <a:endParaRPr lang="ru-RU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4507" y="5715123"/>
            <a:ext cx="720080" cy="622569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65826">
            <a:off x="5916849" y="3594095"/>
            <a:ext cx="614043" cy="5095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51" y="1676518"/>
            <a:ext cx="45065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Лети жучок, сверчи сверчок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бабочка лети!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обижать не буду вас,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Счастливого пути!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" y="773772"/>
            <a:ext cx="2430000" cy="32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3" b="3736"/>
          <a:stretch>
            <a:fillRect/>
          </a:stretch>
        </p:blipFill>
        <p:spPr>
          <a:xfrm rot="5400000">
            <a:off x="3146295" y="3371418"/>
            <a:ext cx="2720571" cy="4136328"/>
          </a:xfrm>
          <a:prstGeom prst="rect">
            <a:avLst/>
          </a:prstGeom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66916" flipH="1">
            <a:off x="6800880" y="4569759"/>
            <a:ext cx="1519038" cy="13350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4356" y="1832"/>
            <a:ext cx="674445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Лепка «Пчелы и стрекозы»</a:t>
            </a:r>
            <a:endParaRPr lang="ru-RU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57" y="4941168"/>
            <a:ext cx="1303085" cy="1126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28" y="737772"/>
            <a:ext cx="2484000" cy="3312000"/>
          </a:xfrm>
          <a:prstGeom prst="rect">
            <a:avLst/>
          </a:prstGeom>
        </p:spPr>
      </p:pic>
      <p:pic>
        <p:nvPicPr>
          <p:cNvPr id="11" name="Рисунок 10" descr="2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65826">
            <a:off x="7842509" y="63367"/>
            <a:ext cx="614043" cy="509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6324" y="1732052"/>
            <a:ext cx="3740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Пчелы готовят отличный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Липовый мед и гречишный.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Трудятся целое лето!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вам пчелы за это!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/>
          <a:stretch>
            <a:fillRect/>
          </a:stretch>
        </p:blipFill>
        <p:spPr>
          <a:xfrm>
            <a:off x="5292079" y="1423800"/>
            <a:ext cx="3344999" cy="399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6" y="3460916"/>
            <a:ext cx="4416000" cy="3312000"/>
          </a:xfrm>
          <a:prstGeom prst="rect">
            <a:avLst/>
          </a:prstGeom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66916" flipH="1">
            <a:off x="7697434" y="5481905"/>
            <a:ext cx="1239065" cy="1089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4356" y="-171400"/>
            <a:ext cx="674445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Конструирование из бумаги «Бабочка»</a:t>
            </a:r>
            <a:endParaRPr lang="ru-RU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805264"/>
            <a:ext cx="720080" cy="622569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65826">
            <a:off x="1020304" y="358641"/>
            <a:ext cx="614043" cy="5095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5626" y="1556792"/>
            <a:ext cx="4416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Бабочка на пальчик села,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поймать ее хотела,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Хвать я бабочку рукой,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поймала пальчик свой.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3696" y="15719"/>
            <a:ext cx="674445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творческих работ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679" y="1700808"/>
            <a:ext cx="1322034" cy="1143008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65826">
            <a:off x="7753413" y="990064"/>
            <a:ext cx="1072517" cy="890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75" y="3387838"/>
            <a:ext cx="4320000" cy="32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7" y="3387838"/>
            <a:ext cx="4320000" cy="324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06837" y="1001509"/>
            <a:ext cx="67322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Божья коровка – полезный жучок,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черный горох у нее пиджачок.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тлей расправляется быстро и ловко,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Лечит растения божья коровка.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666916" flipH="1">
            <a:off x="3973579" y="2538568"/>
            <a:ext cx="1338589" cy="117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24681" r="25859"/>
          <a:stretch>
            <a:fillRect/>
          </a:stretch>
        </p:blipFill>
        <p:spPr>
          <a:xfrm>
            <a:off x="5580112" y="887638"/>
            <a:ext cx="3211165" cy="2845731"/>
          </a:xfrm>
          <a:prstGeom prst="rect">
            <a:avLst/>
          </a:prstGeom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66916" flipH="1">
            <a:off x="3282835" y="1101814"/>
            <a:ext cx="1659944" cy="1458915"/>
          </a:xfrm>
          <a:prstGeom prst="rect">
            <a:avLst/>
          </a:prstGeom>
        </p:spPr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589" y="5149718"/>
            <a:ext cx="1322034" cy="1143008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5826">
            <a:off x="7708606" y="90936"/>
            <a:ext cx="614043" cy="509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0394" y="1082050"/>
            <a:ext cx="336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2538000" cy="3384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3696" y="15719"/>
            <a:ext cx="674445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творческих работ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1838" y="4243256"/>
            <a:ext cx="40858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за чудо – стрекоза!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крылья и глаза!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воздухе трепещет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 солнце блещет.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6916" flipH="1">
            <a:off x="3327863" y="4625766"/>
            <a:ext cx="1198204" cy="1053094"/>
          </a:xfrm>
          <a:prstGeom prst="rect">
            <a:avLst/>
          </a:prstGeom>
        </p:spPr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79" y="90546"/>
            <a:ext cx="1322034" cy="1143008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5826">
            <a:off x="7906851" y="1490271"/>
            <a:ext cx="614043" cy="509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10389" r="4952"/>
          <a:stretch>
            <a:fillRect/>
          </a:stretch>
        </p:blipFill>
        <p:spPr>
          <a:xfrm>
            <a:off x="4744099" y="3501008"/>
            <a:ext cx="4052574" cy="30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 b="8357"/>
          <a:stretch>
            <a:fillRect/>
          </a:stretch>
        </p:blipFill>
        <p:spPr>
          <a:xfrm rot="5400000">
            <a:off x="-774484" y="2762836"/>
            <a:ext cx="4884227" cy="288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3696" y="15719"/>
            <a:ext cx="674445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творческих работ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689550"/>
            <a:ext cx="40214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за маленькие злюки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Искусали наши руки,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Покусали наши лица,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Так, что нам теперь не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спится?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жужжа, над нами вьются,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наши руки не даются!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Летуны ночной поры,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зовут их комары!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6916" flipH="1">
            <a:off x="1974433" y="4834927"/>
            <a:ext cx="1339761" cy="1177508"/>
          </a:xfrm>
          <a:prstGeom prst="rect">
            <a:avLst/>
          </a:prstGeom>
        </p:spPr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8334" y="3227797"/>
            <a:ext cx="1191845" cy="1030449"/>
          </a:xfrm>
          <a:prstGeom prst="rect">
            <a:avLst/>
          </a:prstGeom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5826">
            <a:off x="7717048" y="250175"/>
            <a:ext cx="614043" cy="509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20291" r="5007"/>
          <a:stretch>
            <a:fillRect/>
          </a:stretch>
        </p:blipFill>
        <p:spPr>
          <a:xfrm>
            <a:off x="4485921" y="3835937"/>
            <a:ext cx="4146302" cy="27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18048" b="27427"/>
          <a:stretch>
            <a:fillRect/>
          </a:stretch>
        </p:blipFill>
        <p:spPr>
          <a:xfrm>
            <a:off x="179512" y="982185"/>
            <a:ext cx="3744595" cy="35995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3696" y="174958"/>
            <a:ext cx="674445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творческих работ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399" y="1196752"/>
            <a:ext cx="45044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Солнце спряталось. Темно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Время позднее давно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полянке маячок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Притаился светлячок!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2155</Words>
  <Application>WPS Presentation</Application>
  <PresentationFormat>Экран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/>
      <vt:lpstr>Arial Unicode MS</vt:lpstr>
      <vt:lpstr>Cansellarist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61</cp:revision>
  <dcterms:created xsi:type="dcterms:W3CDTF">2014-05-27T15:31:00Z</dcterms:created>
  <dcterms:modified xsi:type="dcterms:W3CDTF">2019-08-21T06:16:16Z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1049-11.2.0.8934</vt:lpwstr>
  </property>
</Properties>
</file>