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59" r:id="rId4"/>
    <p:sldId id="263" r:id="rId5"/>
    <p:sldId id="269" r:id="rId6"/>
    <p:sldId id="258" r:id="rId7"/>
    <p:sldId id="267" r:id="rId8"/>
    <p:sldId id="265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 showGuides="1">
      <p:cViewPr>
        <p:scale>
          <a:sx n="70" d="100"/>
          <a:sy n="70" d="100"/>
        </p:scale>
        <p:origin x="-77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82DD22-CC44-48EF-B583-FD7D7BC96CF6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5EA8AF-8FCB-4367-A417-EFC26790D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68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7C55E-CCFD-43D1-B987-D69A505913B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B946D60-C1D4-4054-8388-5C10437FDAF3}" type="slidenum">
              <a:rPr lang="ru-RU" smtClean="0"/>
              <a:pPr eaLnBrk="1" hangingPunct="1"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BC5475-FAC4-45D5-AACC-C2C1D5A9153E}" type="slidenum">
              <a:rPr lang="ru-RU" smtClean="0"/>
              <a:pPr eaLnBrk="1" hangingPunct="1"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7771EA0-B6FF-4514-B8B1-B860063D7FEC}" type="slidenum">
              <a:rPr lang="ru-RU" smtClean="0"/>
              <a:pPr eaLnBrk="1" hangingPunct="1"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F327-9925-4098-8F5C-4A5C4DE42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9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7EDF-C572-425B-B8EF-1A33EEAE1984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EEF7-592B-4A01-BC36-7657084B3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2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5262-CDC9-4C7C-8EC3-7357D2B5E01E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EC7A-3F3A-4E1C-94C7-5CBD9CE75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8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B295-C968-41C5-8257-00AE67A491B9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ECEF-3D41-4498-891F-B9627033B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7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98481-9B94-4EAF-AC7D-1E20EFCDA068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51619-8AFE-41A6-8317-D026793CC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6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D73D-9181-4FB3-B4DD-47D4B7629CB5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AD1DA-4D3A-41AC-8193-0352488D9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49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EFA2-3471-46F3-A825-6496C64D46C1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07C29-330E-4BDF-81CC-49DB126EF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5CBA-2E88-4397-95A2-61266E335F91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0BEC1-ED29-4CC7-BB08-34335BF27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8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B830-CB4A-47CE-810D-1BB918168361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F98B-FBA4-436D-B0EB-4DCEADCC3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8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D260-5B54-4B9B-B5D0-2E8FCB9E2489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DE64B-EBDB-4A07-8077-2478B1A97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3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23C7-5A7E-4678-ABF8-3049751AB958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7B630-61CD-4A97-BEF6-81E213355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4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A7A398-D378-4A3E-AE21-31C54F5C243E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5BA22-78B0-4873-86DC-504D6C9B3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416" r="-12633"/>
          <a:stretch>
            <a:fillRect/>
          </a:stretch>
        </p:blipFill>
        <p:spPr bwMode="auto">
          <a:xfrm>
            <a:off x="2627313" y="4168775"/>
            <a:ext cx="3600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357438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200" b="1" dirty="0"/>
              <a:t> </a:t>
            </a:r>
            <a:r>
              <a:rPr lang="ru-RU" sz="3200" b="1" dirty="0" smtClean="0"/>
              <a:t>      </a:t>
            </a:r>
            <a:br>
              <a:rPr lang="ru-RU" sz="3200" b="1" dirty="0" smtClean="0"/>
            </a:br>
            <a:r>
              <a:rPr lang="ru-RU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      </a:t>
            </a:r>
            <a:r>
              <a:rPr lang="ru-RU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Экскурсия в игровую студию</a:t>
            </a:r>
            <a:br>
              <a:rPr lang="ru-RU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«ЛУКОМОРЬЕ»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26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825" y="4300538"/>
            <a:ext cx="3346450" cy="2566987"/>
          </a:xfrm>
        </p:spPr>
        <p:txBody>
          <a:bodyPr/>
          <a:lstStyle/>
          <a:p>
            <a:pPr eaLnBrk="1" hangingPunct="1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 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ЦРР № 28 «Огонек»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Чернова М.В.</a:t>
            </a:r>
          </a:p>
          <a:p>
            <a:pPr eaLnBrk="1" hangingPunct="1">
              <a:defRPr/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Шелягина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9" name="Picture 2" descr="&amp;quot;Лукоморье&amp;quot; Детская игровая студия Берд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95250"/>
            <a:ext cx="133508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4008438" y="6445250"/>
            <a:ext cx="839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9388" y="4005263"/>
            <a:ext cx="34559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etica Neue"/>
              </a:rPr>
              <a:t>«Очень часто за событиями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etica Neue"/>
              </a:rPr>
              <a:t> И за сутолокой дней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etica Neue"/>
              </a:rPr>
              <a:t>Старины своей не помня,</a:t>
            </a:r>
          </a:p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etica Neue"/>
              </a:rPr>
              <a:t> Забываем мы о ней.</a:t>
            </a:r>
          </a:p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etica Neue"/>
              </a:rPr>
              <a:t> Стали более привычны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etica Neue"/>
              </a:rPr>
              <a:t> Нам полёты на луну. </a:t>
            </a:r>
          </a:p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etica Neue"/>
              </a:rPr>
              <a:t>Вспомним старые обычаи!</a:t>
            </a:r>
          </a:p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etica Neue"/>
              </a:rPr>
              <a:t> Вспомним нашу старину!»</a:t>
            </a:r>
          </a:p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etica Neue"/>
              </a:rPr>
              <a:t>                             </a:t>
            </a:r>
          </a:p>
          <a:p>
            <a:pPr algn="ctr">
              <a:defRPr/>
            </a:pP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Helvetica Neue"/>
              </a:rPr>
              <a:t>В.Шафнер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901700"/>
            <a:ext cx="7343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 один из последних зимних дней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мы с ребятами группы «Солнышко» отправились 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 гости в игровую студию «Лукоморье».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Здесь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нас встретили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уют и тепло русской горницы, мудрость и простота народной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сказки и конечно хозяйка студии – Людмила Анатольевна.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291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6988" y="2789238"/>
            <a:ext cx="4456112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789238"/>
            <a:ext cx="24590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322388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7"/>
          <p:cNvSpPr>
            <a:spLocks noGrp="1"/>
          </p:cNvSpPr>
          <p:nvPr>
            <p:ph type="title"/>
          </p:nvPr>
        </p:nvSpPr>
        <p:spPr>
          <a:xfrm>
            <a:off x="323850" y="1196975"/>
            <a:ext cx="4032250" cy="18716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Ой вы гости-господа!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Заходите со двора,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Песни петь да плясать,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Всех вокруг забавлять!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3328988"/>
            <a:ext cx="3006725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463925"/>
            <a:ext cx="4751388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49225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 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Деятельность студии направлена на развитие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детей через игры, песни, сказки в русских народных традициях. Экскурсии проходят в игровой форме, с элементами театрализации. Дети знакомятся со старинной утварью, предметами русского быта, народными играми, считалками,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закличками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попевками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878138"/>
            <a:ext cx="4537075" cy="37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2878138"/>
            <a:ext cx="3248025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Не бык, а рогат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Не ест, а еду хватает,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Что схватит – отдает,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А сам в угол идет.  ( ухват)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013" y="1700213"/>
            <a:ext cx="4146550" cy="3086100"/>
          </a:xfrm>
        </p:spPr>
      </p:pic>
      <p:pic>
        <p:nvPicPr>
          <p:cNvPr id="15364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55975"/>
            <a:ext cx="42291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709738"/>
            <a:ext cx="8667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7" descr="Балалай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0000">
            <a:off x="6715920" y="564356"/>
            <a:ext cx="17827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Набор матрешек \&quot;Семейка\&quot;, арт.5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964113"/>
            <a:ext cx="254793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539750" y="260350"/>
            <a:ext cx="8064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 </a:t>
            </a:r>
            <a:r>
              <a:rPr lang="ru-RU" altLang="ru-RU" sz="2000"/>
              <a:t> </a:t>
            </a:r>
          </a:p>
          <a:p>
            <a:pPr eaLnBrk="1" hangingPunct="1"/>
            <a:endParaRPr lang="ru-RU" altLang="ru-RU" sz="2000"/>
          </a:p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 </a:t>
            </a:r>
            <a:endParaRPr lang="ru-RU" altLang="ru-RU" sz="2000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500063" y="-657225"/>
            <a:ext cx="77866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/>
            <a:endParaRPr lang="ru-RU" altLang="ru-RU" sz="1600" i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i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Заголовок 6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Д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ля чашек и ложек – такой великан.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Он чаем отменным наполнит стакан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Рад время от времени выпустить пар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Любимец избушки – резной самовар.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2098675"/>
            <a:ext cx="27368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488" y="2098675"/>
            <a:ext cx="3060700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0925" y="2205038"/>
            <a:ext cx="2879725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539750" y="260350"/>
            <a:ext cx="8064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 </a:t>
            </a:r>
            <a:r>
              <a:rPr lang="ru-RU" altLang="ru-RU" sz="2000"/>
              <a:t> </a:t>
            </a:r>
          </a:p>
          <a:p>
            <a:pPr eaLnBrk="1" hangingPunct="1"/>
            <a:endParaRPr lang="ru-RU" altLang="ru-RU" sz="2000"/>
          </a:p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 </a:t>
            </a:r>
            <a:endParaRPr lang="ru-RU" altLang="ru-RU" sz="2000"/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500063" y="-657225"/>
            <a:ext cx="77866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/>
            <a:endParaRPr lang="ru-RU" altLang="ru-RU" sz="1600" i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i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3" y="2719388"/>
            <a:ext cx="43275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638" y="2719388"/>
            <a:ext cx="35671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3938" y="830263"/>
            <a:ext cx="38163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Посылали молодицу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По холодную водицу,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А водица далеко,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А ведерко велико!</a:t>
            </a:r>
          </a:p>
        </p:txBody>
      </p:sp>
      <p:pic>
        <p:nvPicPr>
          <p:cNvPr id="17415" name="Picture 2" descr="Картинки по запросу КАРТИНКИ девушка с коромыслом 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1313" y="34925"/>
            <a:ext cx="1944687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19"/>
          <a:stretch>
            <a:fillRect/>
          </a:stretch>
        </p:blipFill>
        <p:spPr bwMode="auto">
          <a:xfrm>
            <a:off x="3116263" y="2581275"/>
            <a:ext cx="286385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250825" y="404813"/>
            <a:ext cx="85693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2400" b="1">
                <a:solidFill>
                  <a:srgbClr val="FF0000"/>
                </a:solidFill>
              </a:rPr>
              <a:t> </a:t>
            </a:r>
            <a:r>
              <a:rPr lang="ru-RU" altLang="ru-RU" sz="2000"/>
              <a:t>.</a:t>
            </a:r>
            <a:endParaRPr lang="ru-RU" altLang="ru-RU"/>
          </a:p>
        </p:txBody>
      </p:sp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2124075" y="439738"/>
            <a:ext cx="5184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Позолоченная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прялица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Мы прядем, а нитка тянется,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Мы прядем, а нитка тянется,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Нам работа эта нравится!</a:t>
            </a:r>
          </a:p>
        </p:txBody>
      </p:sp>
      <p:pic>
        <p:nvPicPr>
          <p:cNvPr id="18437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146300"/>
            <a:ext cx="3068637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2074863"/>
            <a:ext cx="310197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539750" y="260350"/>
            <a:ext cx="8064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 </a:t>
            </a:r>
            <a:r>
              <a:rPr lang="ru-RU" altLang="ru-RU" sz="2000"/>
              <a:t> </a:t>
            </a:r>
          </a:p>
          <a:p>
            <a:pPr eaLnBrk="1" hangingPunct="1"/>
            <a:endParaRPr lang="ru-RU" altLang="ru-RU" sz="2000"/>
          </a:p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 </a:t>
            </a:r>
            <a:endParaRPr lang="ru-RU" altLang="ru-RU" sz="2000"/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500063" y="-657225"/>
            <a:ext cx="77866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 eaLnBrk="1" hangingPunct="1"/>
            <a:endParaRPr lang="ru-RU" altLang="ru-RU" sz="1400" b="1" i="1">
              <a:cs typeface="Times New Roman" pitchFamily="18" charset="0"/>
            </a:endParaRPr>
          </a:p>
          <a:p>
            <a:pPr algn="just"/>
            <a:endParaRPr lang="ru-RU" altLang="ru-RU" sz="1600" i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i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Заголовок 6"/>
          <p:cNvSpPr>
            <a:spLocks noGrp="1"/>
          </p:cNvSpPr>
          <p:nvPr>
            <p:ph type="title"/>
          </p:nvPr>
        </p:nvSpPr>
        <p:spPr>
          <a:xfrm>
            <a:off x="500063" y="12065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Умный, сильный наш народ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Далеко глядит вперед.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Но преданья старины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Забывать мы не должны.</a:t>
            </a:r>
          </a:p>
        </p:txBody>
      </p:sp>
      <p:pic>
        <p:nvPicPr>
          <p:cNvPr id="19461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8" y="1609725"/>
            <a:ext cx="78295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ёз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Берёзка</Template>
  <TotalTime>397</TotalTime>
  <Words>111</Words>
  <Application>Microsoft Office PowerPoint</Application>
  <PresentationFormat>Экран (4:3)</PresentationFormat>
  <Paragraphs>81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Берёзка</vt:lpstr>
      <vt:lpstr>              Экскурсия в игровую студию «ЛУКОМОРЬЕ»</vt:lpstr>
      <vt:lpstr>В один из последних зимних дней  мы с ребятами группы «Солнышко» отправились   в гости в игровую студию «Лукоморье». Здесь нас встретили уют и тепло русской горницы, мудрость и простота народной сказки и конечно хозяйка студии – Людмила Анатольевна.</vt:lpstr>
      <vt:lpstr>Ой вы гости-господа! Заходите со двора, Песни петь да плясать, Всех вокруг забавлять!</vt:lpstr>
      <vt:lpstr> Деятельность студии направлена на развитие  детей через игры, песни, сказки в русских народных традициях. Экскурсии проходят в игровой форме, с элементами театрализации. Дети знакомятся со старинной утварью, предметами русского быта, народными играми, считалками, закличками, попевками.  </vt:lpstr>
      <vt:lpstr>Не бык, а рогат Не ест, а еду хватает,  Что схватит – отдает, А сам в угол идет.  ( ухват)</vt:lpstr>
      <vt:lpstr> Для чашек и ложек – такой великан.  Он чаем отменным наполнит стакан Рад время от времени выпустить пар Любимец избушки – резной самовар.</vt:lpstr>
      <vt:lpstr>Презентация PowerPoint</vt:lpstr>
      <vt:lpstr>Позолоченная прялица, Мы прядем, а нитка тянется, Мы прядем, а нитка тянется, Нам работа эта нравится!</vt:lpstr>
      <vt:lpstr>Умный, сильный наш народ Далеко глядит вперед. Но преданья старины  Забывать мы не должны.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младших дошкольников к русской народной культуре</dc:title>
  <dc:creator>Надя</dc:creator>
  <cp:lastModifiedBy>Семенюк Вадим Владимирович</cp:lastModifiedBy>
  <cp:revision>46</cp:revision>
  <dcterms:created xsi:type="dcterms:W3CDTF">2012-05-15T13:10:34Z</dcterms:created>
  <dcterms:modified xsi:type="dcterms:W3CDTF">2017-03-29T02:20:22Z</dcterms:modified>
</cp:coreProperties>
</file>