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3"/>
    <p:sldId id="278" r:id="rId4"/>
    <p:sldId id="276" r:id="rId5"/>
    <p:sldId id="277" r:id="rId6"/>
    <p:sldId id="280" r:id="rId7"/>
    <p:sldId id="279" r:id="rId8"/>
    <p:sldId id="282" r:id="rId9"/>
    <p:sldId id="281" r:id="rId10"/>
    <p:sldId id="28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4" autoAdjust="0"/>
    <p:restoredTop sz="94660"/>
  </p:normalViewPr>
  <p:slideViewPr>
    <p:cSldViewPr>
      <p:cViewPr>
        <p:scale>
          <a:sx n="77" d="100"/>
          <a:sy n="77" d="100"/>
        </p:scale>
        <p:origin x="-1362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35114" y="1484784"/>
            <a:ext cx="3473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ЦРР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 №28 «Огонек»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Внукова Евгения Владимировна,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гр.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олнышки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18636" y="6488668"/>
            <a:ext cx="1106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971" y="2551837"/>
            <a:ext cx="82000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endParaRPr lang="ru-RU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детскую библиотеку № 3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5800" y="1412776"/>
            <a:ext cx="8172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у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среднего дошкольного возраста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книгам.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того, что такое библиотека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правилами поведения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библиотеке;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книге;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книге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книгой.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t="35437" b="33851"/>
          <a:stretch>
            <a:fillRect/>
          </a:stretch>
        </p:blipFill>
        <p:spPr bwMode="auto">
          <a:xfrm>
            <a:off x="4471500" y="3645024"/>
            <a:ext cx="443132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911513" y="1412776"/>
            <a:ext cx="332097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книгами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Серьезные, учебные,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Веселые, волшебные,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Короткие и длинные,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Новые, старинные,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море и про лес, 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картинками и без.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3" name="Picture 7" descr="C:\Users\Женя\Desktop\стимулирование 03.23\Screenshot_20230305_101341_Gallery.jpg"/>
          <p:cNvPicPr>
            <a:picLocks noChangeAspect="1" noChangeArrowheads="1"/>
          </p:cNvPicPr>
          <p:nvPr/>
        </p:nvPicPr>
        <p:blipFill>
          <a:blip r:embed="rId2" cstate="print"/>
          <a:srcRect l="32150" t="33463" b="34408"/>
          <a:stretch>
            <a:fillRect/>
          </a:stretch>
        </p:blipFill>
        <p:spPr bwMode="auto">
          <a:xfrm>
            <a:off x="6732240" y="4293096"/>
            <a:ext cx="212128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C:\Users\Женя\Desktop\стимулирование 03.23\Screenshot_20230305_101352_Gall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4824"/>
            <a:ext cx="325197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5" name="Picture 9" descr="C:\Users\Женя\Desktop\стимулирование 03.23\Screenshot_20230305_101328_Gallery.jpg"/>
          <p:cNvPicPr>
            <a:picLocks noChangeAspect="1" noChangeArrowheads="1"/>
          </p:cNvPicPr>
          <p:nvPr/>
        </p:nvPicPr>
        <p:blipFill>
          <a:blip r:embed="rId4" cstate="print"/>
          <a:srcRect t="32990" r="22700" b="37243"/>
          <a:stretch>
            <a:fillRect/>
          </a:stretch>
        </p:blipFill>
        <p:spPr bwMode="auto">
          <a:xfrm>
            <a:off x="6012160" y="1700808"/>
            <a:ext cx="2952327" cy="252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26271"/>
          <a:stretch>
            <a:fillRect/>
          </a:stretch>
        </p:blipFill>
        <p:spPr bwMode="auto">
          <a:xfrm>
            <a:off x="3851920" y="4293096"/>
            <a:ext cx="2609581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5842" name="Picture 2" descr="C:\Users\Женя\Desktop\стимулирование 03.23\Screenshot_20230305_101248_Gallery.jpg"/>
          <p:cNvPicPr>
            <a:picLocks noChangeAspect="1" noChangeArrowheads="1"/>
          </p:cNvPicPr>
          <p:nvPr/>
        </p:nvPicPr>
        <p:blipFill>
          <a:blip r:embed="rId2" cstate="print"/>
          <a:srcRect t="32045" b="27500"/>
          <a:stretch>
            <a:fillRect/>
          </a:stretch>
        </p:blipFill>
        <p:spPr bwMode="auto">
          <a:xfrm>
            <a:off x="4139952" y="2204864"/>
            <a:ext cx="4805903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t="15994" r="13176" b="10378"/>
          <a:stretch>
            <a:fillRect/>
          </a:stretch>
        </p:blipFill>
        <p:spPr bwMode="auto">
          <a:xfrm>
            <a:off x="467544" y="1572208"/>
            <a:ext cx="2948475" cy="371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75917" y="1412776"/>
            <a:ext cx="550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большие жители библиотеки…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3" descr="C:\Users\Женя\Desktop\стимулирование 03.23\Screenshot_20230305_101310_Gallery.jpg"/>
          <p:cNvPicPr>
            <a:picLocks noChangeAspect="1" noChangeArrowheads="1"/>
          </p:cNvPicPr>
          <p:nvPr/>
        </p:nvPicPr>
        <p:blipFill>
          <a:blip r:embed="rId2" cstate="print"/>
          <a:srcRect t="34408" b="34408"/>
          <a:stretch>
            <a:fillRect/>
          </a:stretch>
        </p:blipFill>
        <p:spPr bwMode="auto">
          <a:xfrm>
            <a:off x="179512" y="2509317"/>
            <a:ext cx="3509214" cy="243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Женя\Desktop\стимулирование 03.23\Screenshot_20230305_101315_Gallery.jpg"/>
          <p:cNvPicPr>
            <a:picLocks noChangeAspect="1" noChangeArrowheads="1"/>
          </p:cNvPicPr>
          <p:nvPr/>
        </p:nvPicPr>
        <p:blipFill>
          <a:blip r:embed="rId3" cstate="print"/>
          <a:srcRect t="33935" b="33935"/>
          <a:stretch>
            <a:fillRect/>
          </a:stretch>
        </p:blipFill>
        <p:spPr bwMode="auto">
          <a:xfrm>
            <a:off x="4572000" y="1556792"/>
            <a:ext cx="363070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3528" y="1844824"/>
            <a:ext cx="371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…и самые маленькие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87421"/>
            <a:ext cx="2003363" cy="2670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0" b="26439"/>
          <a:stretch>
            <a:fillRect/>
          </a:stretch>
        </p:blipFill>
        <p:spPr bwMode="auto">
          <a:xfrm>
            <a:off x="6156176" y="4298227"/>
            <a:ext cx="2987824" cy="255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7542" r="3212" b="16188"/>
          <a:stretch>
            <a:fillRect/>
          </a:stretch>
        </p:blipFill>
        <p:spPr bwMode="auto">
          <a:xfrm>
            <a:off x="6977968" y="4293096"/>
            <a:ext cx="216603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4" y="4149080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 так же познакомили детей с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 поведения в библиотеке 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провели беседу о бережном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отношении к книгам.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https://sun9-60.userapi.com/impg/OoqKGvYkcidS933JGrRGb6IixisPUmBzQnM6xw/v1ysjLygNqo.jpg?size=957x556&amp;quality=95&amp;sign=7280b1354444db79f92e9e7b1f90d34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3718370" cy="216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https://sun9-48.userapi.com/impg/o-Hq2smwjeKo-W3dpZvXid7HUG1iYp_qoo86mQ/MV3X0f2yDiw.jpg?size=958x576&amp;quality=95&amp;sign=cc889c51cab3beb3d8e1e42ea4b3525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916832"/>
            <a:ext cx="359290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7788" y="1412776"/>
            <a:ext cx="8388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библиотеки провели викторину по сказкам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9938" name="Picture 2" descr="https://sun9-10.userapi.com/impg/TtNqoyuIA93Fk7QUSqWQmJu4v7ghkPZoBMzUXg/GrzDHc6JWGU.jpg?size=908x494&amp;quality=95&amp;sign=0234b97d0b245197ad824d561f9b036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3"/>
            <a:ext cx="3168352" cy="1872208"/>
          </a:xfrm>
          <a:prstGeom prst="rect">
            <a:avLst/>
          </a:prstGeom>
          <a:noFill/>
        </p:spPr>
      </p:pic>
      <p:pic>
        <p:nvPicPr>
          <p:cNvPr id="39940" name="Picture 4" descr="https://sun9-36.userapi.com/impg/hIm8ChH78wMQUOnbPxapztSLT5ZDE3mC0_8Bgg/aNddxWIaX1o.jpg?size=1024x461&amp;quality=95&amp;sign=c591b87fd44305bcff63b367c1ff80c6&amp;type=album"/>
          <p:cNvPicPr>
            <a:picLocks noChangeAspect="1" noChangeArrowheads="1"/>
          </p:cNvPicPr>
          <p:nvPr/>
        </p:nvPicPr>
        <p:blipFill>
          <a:blip r:embed="rId3" cstate="print"/>
          <a:srcRect l="8658" r="17464"/>
          <a:stretch>
            <a:fillRect/>
          </a:stretch>
        </p:blipFill>
        <p:spPr bwMode="auto">
          <a:xfrm>
            <a:off x="1907704" y="3573016"/>
            <a:ext cx="3186131" cy="2160240"/>
          </a:xfrm>
          <a:prstGeom prst="rect">
            <a:avLst/>
          </a:prstGeom>
          <a:noFill/>
        </p:spPr>
      </p:pic>
      <p:pic>
        <p:nvPicPr>
          <p:cNvPr id="39942" name="Picture 6" descr="https://sun9-30.userapi.com/impg/Rds8nMQVEjurINt4VwEdkSygTj6k_17qBzdPxg/ghgs4HdAnFI.jpg?size=1024x663&amp;quality=95&amp;sign=a427d9b309d5caa9a8f8367512e45e4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365104"/>
            <a:ext cx="3558911" cy="2304256"/>
          </a:xfrm>
          <a:prstGeom prst="rect">
            <a:avLst/>
          </a:prstGeom>
          <a:noFill/>
        </p:spPr>
      </p:pic>
      <p:pic>
        <p:nvPicPr>
          <p:cNvPr id="39944" name="Picture 8" descr="https://sun9-67.userapi.com/impg/0qc2zvUKvX0sdeQ6mRbYJp76Rq43y37QtJBVdQ/HIp8WUuUKyc.jpg?size=624x942&amp;quality=95&amp;sign=b093c7be6f2229442984858496c45c49&amp;type=album"/>
          <p:cNvPicPr>
            <a:picLocks noChangeAspect="1" noChangeArrowheads="1"/>
          </p:cNvPicPr>
          <p:nvPr/>
        </p:nvPicPr>
        <p:blipFill>
          <a:blip r:embed="rId5" cstate="print"/>
          <a:srcRect t="9091" b="11364"/>
          <a:stretch>
            <a:fillRect/>
          </a:stretch>
        </p:blipFill>
        <p:spPr bwMode="auto">
          <a:xfrm>
            <a:off x="6300192" y="1628800"/>
            <a:ext cx="2098781" cy="2520280"/>
          </a:xfrm>
          <a:prstGeom prst="rect">
            <a:avLst/>
          </a:prstGeom>
          <a:noFill/>
        </p:spPr>
      </p:pic>
      <p:pic>
        <p:nvPicPr>
          <p:cNvPr id="9" name="Picture 2" descr="https://klike.net/uploads/posts/2022-11/1668332235_7-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264766"/>
            <a:ext cx="2619936" cy="116423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55876" y="1412776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открытие.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27984" y="177281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 чудес для человека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 библиотека!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Стеллажи стоят у стен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Ожидая перемен.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интересные,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Писатели известные,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Выставки, музеи,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Чудеса, затеи.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добросердечный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Ждут читателей, конечно.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Маленьких детишек –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любит книжки!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https://sun9-8.userapi.com/impg/MdqjisLR4W3c9OZ9D6PRJSvmgP15VqN81gEXTw/DOTt5n29XnE.jpg?size=966x546&amp;quality=95&amp;sign=c6eb07c55021447477aa124ec3c8c725&amp;type=album"/>
          <p:cNvPicPr>
            <a:picLocks noChangeAspect="1" noChangeArrowheads="1"/>
          </p:cNvPicPr>
          <p:nvPr/>
        </p:nvPicPr>
        <p:blipFill>
          <a:blip r:embed="rId2" cstate="print"/>
          <a:srcRect r="10995"/>
          <a:stretch>
            <a:fillRect/>
          </a:stretch>
        </p:blipFill>
        <p:spPr bwMode="auto">
          <a:xfrm>
            <a:off x="0" y="1945270"/>
            <a:ext cx="4717670" cy="299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honoteka.org/uploads/posts/2021-04/1619586622_2-phonoteka_org-p-fon-po-literaturnomu-chteniyu-dlya-detei-2.jpg"/>
          <p:cNvPicPr>
            <a:picLocks noChangeAspect="1" noChangeArrowheads="1"/>
          </p:cNvPicPr>
          <p:nvPr/>
        </p:nvPicPr>
        <p:blipFill>
          <a:blip r:embed="rId1" cstate="print"/>
          <a:srcRect r="1436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0316" y="2705725"/>
            <a:ext cx="50433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  <a:endParaRPr lang="ru-RU" sz="4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ВНИМАНИЕ!!!</a:t>
            </a:r>
            <a:endParaRPr lang="ru-RU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WPS Presentation</Application>
  <PresentationFormat>Экран (4:3)</PresentationFormat>
  <Paragraphs>60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Arial</vt:lpstr>
      <vt:lpstr>SimSun</vt:lpstr>
      <vt:lpstr>Wingdings</vt:lpstr>
      <vt:lpstr>Times New Roman</vt:lpstr>
      <vt:lpstr>Microsoft YaHei</vt:lpstr>
      <vt:lpstr>Droid Sans Fallback</vt:lpstr>
      <vt:lpstr>Arial Unicode MS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vadim</cp:lastModifiedBy>
  <cp:revision>25</cp:revision>
  <dcterms:created xsi:type="dcterms:W3CDTF">2023-03-26T05:41:01Z</dcterms:created>
  <dcterms:modified xsi:type="dcterms:W3CDTF">2023-03-26T05:41:01Z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1049-11.1.0.11664</vt:lpwstr>
  </property>
</Properties>
</file>