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DE8"/>
    <a:srgbClr val="47A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0" autoAdjust="0"/>
  </p:normalViewPr>
  <p:slideViewPr>
    <p:cSldViewPr>
      <p:cViewPr varScale="1">
        <p:scale>
          <a:sx n="61" d="100"/>
          <a:sy n="61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38000">
              <a:schemeClr val="accent1">
                <a:lumMod val="45000"/>
                <a:lumOff val="55000"/>
              </a:schemeClr>
            </a:gs>
            <a:gs pos="52000">
              <a:srgbClr val="E5CDE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242" y="1071546"/>
            <a:ext cx="654910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«Исследовательская деятельность с детьми </a:t>
            </a:r>
            <a:endParaRPr lang="ru-RU" sz="2400" dirty="0" smtClean="0"/>
          </a:p>
          <a:p>
            <a:pPr algn="ctr"/>
            <a:r>
              <a:rPr lang="ru-RU" sz="2400" dirty="0" smtClean="0"/>
              <a:t>старшего дошкольного возраста</a:t>
            </a:r>
            <a:endParaRPr lang="ru-RU" sz="2400" dirty="0" smtClean="0"/>
          </a:p>
          <a:p>
            <a:pPr algn="ctr"/>
            <a:r>
              <a:rPr lang="ru-RU" sz="2400" dirty="0"/>
              <a:t>п</a:t>
            </a:r>
            <a:r>
              <a:rPr lang="ru-RU" sz="2400" dirty="0" smtClean="0"/>
              <a:t>о познавательному развитию,  с применением </a:t>
            </a:r>
            <a:endParaRPr lang="ru-RU" sz="2400" dirty="0" smtClean="0"/>
          </a:p>
          <a:p>
            <a:pPr algn="ctr"/>
            <a:r>
              <a:rPr lang="ru-RU" sz="2400" dirty="0" smtClean="0"/>
              <a:t>мини – робота «Умная пчела»</a:t>
            </a:r>
            <a:endParaRPr lang="ru-RU" sz="2400" dirty="0"/>
          </a:p>
          <a:p>
            <a:pPr algn="ctr"/>
            <a:r>
              <a:rPr lang="ru-RU" sz="2400" dirty="0" smtClean="0"/>
              <a:t>«Помоги Буратино - найти ключик» </a:t>
            </a:r>
            <a:endParaRPr lang="ru-RU" sz="2400" dirty="0"/>
          </a:p>
          <a:p>
            <a:pPr algn="ctr"/>
            <a:r>
              <a:rPr lang="ru-RU" sz="2400" dirty="0" smtClean="0"/>
              <a:t>(</a:t>
            </a:r>
            <a:r>
              <a:rPr lang="ru-RU" sz="2400" smtClean="0"/>
              <a:t>Свойства магнита)</a:t>
            </a:r>
            <a:endParaRPr lang="ru-RU" sz="2400" dirty="0" smtClean="0"/>
          </a:p>
          <a:p>
            <a:pPr algn="ctr"/>
            <a:r>
              <a:rPr lang="ru-RU" sz="2400" dirty="0" smtClean="0"/>
              <a:t> Средняя группа №9 «Солнышки»</a:t>
            </a:r>
            <a:endParaRPr lang="ru-RU" sz="2400" dirty="0" smtClean="0"/>
          </a:p>
          <a:p>
            <a:pPr algn="ctr"/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5733256"/>
            <a:ext cx="318071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Подготовила и провела</a:t>
            </a:r>
            <a:endParaRPr lang="ru-RU" sz="2000" dirty="0" smtClean="0"/>
          </a:p>
          <a:p>
            <a:r>
              <a:rPr lang="ru-RU" sz="2000" dirty="0"/>
              <a:t>в</a:t>
            </a:r>
            <a:r>
              <a:rPr lang="ru-RU" sz="2000" dirty="0" smtClean="0"/>
              <a:t>оспитатель: Васильева Т.В.</a:t>
            </a:r>
            <a:endParaRPr lang="ru-RU" sz="2000" dirty="0" smtClean="0"/>
          </a:p>
          <a:p>
            <a:r>
              <a:rPr lang="ru-RU" sz="2000" dirty="0" smtClean="0"/>
              <a:t>2024г.</a:t>
            </a:r>
            <a:endParaRPr lang="ru-RU" sz="2000" dirty="0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652135" y="2646045"/>
            <a:ext cx="4008120" cy="4077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ФОТО БУРАТИНО\WhatsApp Image 2023-12-01 at 11.19.30 (1)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285984" y="857232"/>
            <a:ext cx="3929003" cy="52386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6" y="428604"/>
            <a:ext cx="386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«Найди нужный ключ, открой замок»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ФОТО БУРАТИНО\WhatsApp Image 2023-12-01 at 11.19.32 (1)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0" y="642918"/>
            <a:ext cx="4057576" cy="5410101"/>
          </a:xfrm>
          <a:prstGeom prst="rect">
            <a:avLst/>
          </a:prstGeom>
          <a:noFill/>
        </p:spPr>
      </p:pic>
      <p:pic>
        <p:nvPicPr>
          <p:cNvPr id="6147" name="Picture 3" descr="C:\Documents and Settings\User\Рабочий стол\ФОТО БУРАТИНО\WhatsApp Image 2023-12-01 at 11.19.4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671400"/>
            <a:ext cx="4000528" cy="53340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4" y="14285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«Верни в театр героев сказки"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User\Рабочий стол\ФОТО БУРАТИНО\WhatsApp Image 2023-12-01 at 11.19.41 (1)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286380" y="642918"/>
            <a:ext cx="3500462" cy="5119922"/>
          </a:xfrm>
          <a:prstGeom prst="rect">
            <a:avLst/>
          </a:prstGeom>
          <a:noFill/>
        </p:spPr>
      </p:pic>
      <p:pic>
        <p:nvPicPr>
          <p:cNvPr id="8195" name="Picture 3" descr="C:\Documents and Settings\User\Рабочий стол\ФОТО БУРАТИНО\WhatsApp Image 2023-12-01 at 11.19.3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4214841" cy="5619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143116"/>
            <a:ext cx="4971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583" y="35848"/>
            <a:ext cx="7696402" cy="7068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Цель: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познавательных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способностей </a:t>
            </a:r>
            <a:r>
              <a:rPr lang="ru-RU" sz="2000" dirty="0" smtClean="0">
                <a:solidFill>
                  <a:prstClr val="black"/>
                </a:solidFill>
              </a:rPr>
              <a:t>по </a:t>
            </a:r>
            <a:endParaRPr lang="ru-RU" sz="2000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</a:rPr>
              <a:t>познавательному </a:t>
            </a:r>
            <a:r>
              <a:rPr lang="ru-RU" sz="2000" dirty="0">
                <a:solidFill>
                  <a:prstClr val="black"/>
                </a:solidFill>
              </a:rPr>
              <a:t>развитию,  с применением </a:t>
            </a:r>
            <a:endParaRPr lang="ru-RU" sz="2000" dirty="0">
              <a:solidFill>
                <a:prstClr val="black"/>
              </a:solidFill>
            </a:endParaRPr>
          </a:p>
          <a:p>
            <a:pPr lvl="0" algn="ctr"/>
            <a:r>
              <a:rPr lang="ru-RU" sz="2000" dirty="0">
                <a:solidFill>
                  <a:prstClr val="black"/>
                </a:solidFill>
              </a:rPr>
              <a:t>мини – робота «Умная пчела»</a:t>
            </a:r>
            <a:endParaRPr lang="ru-RU" sz="2000" dirty="0">
              <a:solidFill>
                <a:prstClr val="black"/>
              </a:solidFill>
            </a:endParaRPr>
          </a:p>
          <a:p>
            <a:pPr lvl="0" algn="ctr"/>
            <a:r>
              <a:rPr lang="ru-RU" sz="2000" dirty="0">
                <a:solidFill>
                  <a:prstClr val="black"/>
                </a:solidFill>
              </a:rPr>
              <a:t>«Помоги Буратино - найти ключик» </a:t>
            </a:r>
            <a:endParaRPr lang="ru-RU" sz="2000" dirty="0">
              <a:solidFill>
                <a:prstClr val="black"/>
              </a:solidFill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/>
          </a:p>
          <a:p>
            <a:r>
              <a:rPr lang="ru-RU" sz="2000" b="1" dirty="0" smtClean="0"/>
              <a:t>Задачи:</a:t>
            </a:r>
            <a:endParaRPr lang="ru-RU" sz="2000" b="1" dirty="0" smtClean="0"/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Закреплять умение ориентироваться на плоскости и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пространстве;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представление детей 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явлении 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магнетизм;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знания детей о свойствах магнита (притягивать предметы,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магнита через стекло, крупу, картон, воду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Пополнить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знания детей об использовании свойств магнита человеком;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активность, любознательность, умение выдвигать гипотезы,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делать выводы;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Активизировать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словарь детей;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Воспитывать желание приходить на помощь другим.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8064" y="4315585"/>
            <a:ext cx="3448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2064" y="836712"/>
            <a:ext cx="4572000" cy="46802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Предварительная работа: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чтение сказки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А.Н. Толстого «Золотой ключик, или приключения Буратино».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Магниты на каждого ребенка, поднос с ключами из разного материала (металла, бумаги, картона, пластилина,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пластмассы, ткани),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стаканы с водой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металлические ключи 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каждого ребенка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тарелки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крупой 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каждого ребенка, картонный лист – лабиринт, игровое поле с картинками героев сказки «Буратино», программируемые мини - роботы «Умная пчела».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650" y="692785"/>
            <a:ext cx="7418705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Участники мастер – класса:</a:t>
            </a:r>
            <a:endParaRPr lang="ru-RU" sz="2400" b="1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Родители и дети.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b="1" dirty="0">
                <a:solidFill>
                  <a:prstClr val="black"/>
                </a:solidFill>
              </a:rPr>
              <a:t>Предполагаемый результат:</a:t>
            </a:r>
            <a:endParaRPr lang="ru-RU" sz="2400" b="1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Всестороннее развитие детей в совместной работе.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Создание благоприятных условий для дружественного общения педагога, 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детей и родителей.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Положительная динамика в развитии </a:t>
            </a:r>
            <a:r>
              <a:rPr lang="ru-RU" sz="2400" dirty="0" smtClean="0">
                <a:solidFill>
                  <a:prstClr val="black"/>
                </a:solidFill>
              </a:rPr>
              <a:t>познавательной деятельности.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User\Рабочий стол\ФОТО БУРАТИНО\WhatsApp Image 2023-12-01 at 11.19.21 (2)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282" y="928670"/>
            <a:ext cx="4000528" cy="5334038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ФОТО БУРАТИНО\WhatsApp Image 2023-12-01 at 11.19.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00108"/>
            <a:ext cx="3821829" cy="50957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28860" y="428604"/>
            <a:ext cx="3144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«Найди металлический ключ»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ФОТО БУРАТИНО\WhatsApp Image 2023-12-01 at 11.19.14 (1)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1" y="1285860"/>
            <a:ext cx="3178924" cy="4238564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ФОТО БУРАТИНО\WhatsApp Image 2023-12-01 at 11.19.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4500" y="1375046"/>
            <a:ext cx="4313714" cy="40542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43174" y="571480"/>
            <a:ext cx="441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«Найди металлические предметы в крупе»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ФОТО БУРАТИНО\WhatsApp Image 2023-12-01 at 11.19.16 (2)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20" y="1071546"/>
            <a:ext cx="3429024" cy="457203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ФОТО БУРАТИНО\WhatsApp Image 2023-12-01 at 11.19.1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1013" y="1142984"/>
            <a:ext cx="4962475" cy="438093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571480"/>
            <a:ext cx="329120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«Достань ключ не замочив рук»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ФОТО БУРАТИНО\WhatsApp Image 2023-12-01 at 11.19.29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1354" y="1000108"/>
            <a:ext cx="3750495" cy="5000660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ФОТО БУРАТИНО\WhatsApp Image 2023-12-01 at 11.19.2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3438" y="1047709"/>
            <a:ext cx="3714776" cy="495303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71670" y="428604"/>
            <a:ext cx="458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«Найди и обведи металлические предметы»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ФОТО БУРАТИНО\WhatsApp Image 2023-12-01 at 11.19.29 (1)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57159" y="714356"/>
            <a:ext cx="3839792" cy="5119722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ФОТО БУРАТИНО\WhatsApp Image 2023-12-01 at 11.19.3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14356"/>
            <a:ext cx="3804073" cy="507209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85852" y="142852"/>
            <a:ext cx="353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«Проведи ключ через лабиринт»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1874</Words>
  <Application>WPS Presentation</Application>
  <PresentationFormat>Экран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vadim</cp:lastModifiedBy>
  <cp:revision>41</cp:revision>
  <dcterms:created xsi:type="dcterms:W3CDTF">2024-02-08T14:05:01Z</dcterms:created>
  <dcterms:modified xsi:type="dcterms:W3CDTF">2024-02-08T14:05:01Z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1049-11.1.0.11698</vt:lpwstr>
  </property>
  <property fmtid="{D5CDD505-2E9C-101B-9397-08002B2CF9AE}" pid="3" name="ICV">
    <vt:lpwstr/>
  </property>
</Properties>
</file>