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</p:sldMasterIdLst>
  <p:sldIdLst>
    <p:sldId id="257" r:id="rId10"/>
    <p:sldId id="259" r:id="rId11"/>
    <p:sldId id="256" r:id="rId12"/>
    <p:sldId id="260" r:id="rId13"/>
    <p:sldId id="261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0875-C24F-4D35-917F-3CCFCC4322B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C792-52AD-4216-8E79-B8A07AEAA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7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EE97-F068-4E00-AED5-FFA828F52DB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8DBD-C7AE-44B7-BC10-F8BD029A3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7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016C-ADD6-46CE-AD38-DFAF29D9015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FA4A-00D3-4530-ACF4-5970FF915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9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FAC5-4737-4F07-8BD4-08089181C37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DEFB-D773-4505-BBB4-46E6B6AA3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0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B804-5B65-4298-9F45-28A40DCEB10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FE06-19FE-4A2D-B4A7-6026D1D4E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4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B187-DC09-4E17-9D41-61525921242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F5F5-08D6-49FF-9561-6E0A5B045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6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741C-B5CF-4C76-86ED-43611F12D2C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4B2D-45E4-4246-8CD0-DE78FC41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59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F5A9-4C6E-483D-8C08-24D8A6221CE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78E2-A0EC-49D8-9DCA-BA57F193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8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F6C42-E4F5-49BA-83A4-151E12334EF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6821-BEE6-40BE-BDC4-B400A5235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1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8487-0BC2-4AA3-AB49-8458CA55EF9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7F5C-0CD5-4E9E-A5C2-F61E6D603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2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C94C-99A2-4F4B-984D-55AFA7C357E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804B-E08F-4AE9-AA98-39D2FE9B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6875-E90B-4B3E-BF5D-CC56BCC2181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025D-B9FD-41EE-9E03-86A6D0BB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6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F78B-52CC-4BCD-8A5C-6D99225A46C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3A5B-2FAC-4969-ACAA-0EF7CB31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1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59B1-FB7D-4B9D-88E6-048260D748A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7B3F-76EB-4C96-BBD5-A1C02084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39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90AF-920B-4037-96F3-DF7AB235ED2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C102-F237-4C2B-88D1-66DE2CFC9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75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0BC1-A5B9-4EDD-AF84-44ADF854CD5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B2D8-B799-4AF8-ABF9-1D129BBB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3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2B18-25CD-4B6B-8B32-E0581F13CFD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1B10-0952-49A5-8B9E-1D82EDF86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21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5985-42B7-4315-9113-FEF4BF5949A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9C78-1B0E-406C-AF07-44E02925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0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FFA7-8D12-4B12-80E9-0A9E7C0A882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A78A-6283-4124-8612-34D2D0EDD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2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B024-49CA-4F00-9F9F-BFA19F1FD1C7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11AC-810A-44D9-946B-F68BEE067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39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C077-1B4C-4245-859F-C161ED22540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FF8D-97FB-498A-B33E-73E6A98D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0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301B-F2EB-4C7C-9600-D92CFD38140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A406-060D-431A-830A-3D6D33190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9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4C47-1DFB-4AFA-B348-F500338AF8C7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C865-92FD-4F66-8102-4CB5EF9D0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37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C137-6E6F-449D-AC98-E1A9EEB354C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DB62-6276-4440-A875-2388DBF7E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21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E179-433A-4676-AE2E-42B77AE119B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9A91-9214-411D-8051-111C8585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56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0C57-6307-4254-972C-F51C8CE16A4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65B4-5F9A-4BB7-9E6A-311FC9FBD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2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A913-6102-4639-BDA5-505618596DB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A121-6998-4AB8-9757-92C0902A1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FA63-405B-4E49-9EBC-F3B146830BB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6B27-F6B3-4F3E-8550-43699096F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3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EE36-5863-47D5-9EE0-1D99B96467E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1931-7CA0-49E5-8333-92C1B7007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30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187F-0F04-403E-9894-4069CBB088A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E378-6A5A-45A8-963C-02513355A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54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E70E-DF69-4C19-A894-D55FFBEE47C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1BF3-BCC1-4A28-B3B7-00F9393A9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49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00BE-03C1-427B-B8BD-2E3516BF86F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C10A-59E8-44EE-8288-7F6A43E68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15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A502-92A3-440D-855F-5F052A73A947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7F2F-3455-4CDA-9F30-12DEF831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0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D6B6-C3BA-4115-B2E6-04F5A69648C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53F-EBE7-4E79-AE3E-43D2359B2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79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73F8-73C8-4527-8E2F-84922B8CA09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DCD6-24A2-4CFE-9A78-F5BD74E8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9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22DF-0198-46B5-A7C9-69705F157BE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50B8-A712-4081-B09F-C1C58A87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70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F981-B352-4FA6-BE8A-549CA937FB2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8A79-9ABD-45F3-BAD0-426AFE690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4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3B7E-2E61-43E4-BC87-ADA8065FC6A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5A98-A605-42FC-B77A-56DAC06B1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13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B7DB-36BC-48E0-B806-FEA6EFD56E87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FB54-2FB1-463C-B4B3-B29578A8D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68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7071-F79A-4F92-BA90-95DB2B4F751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424E-D675-4A99-AFB5-632EA57D1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498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0806-EA4A-45F2-B51B-35322B1E98E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ACD1-531F-4B1E-A77D-52273A5E9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30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651C-EED7-4F97-8EEA-11C544DB036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B620-1A1E-46C1-8137-0730C8AF5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9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44A2-5684-42E3-ADE0-585F1032163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EA84-258A-473D-8AB2-75A7EC357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06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2916-A097-4F58-9900-8D6D7E113D4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0189-FFEC-4150-BAB6-0EE4D2A61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1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634D-5A12-42B6-A75F-EFF957785DC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1CD4-2502-4C8B-B96E-0A66C4CE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96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2346-1FF1-482F-A7CA-6DFDE76825A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9AAF-6133-4C14-9FAC-89A192EF1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72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3A81-80BF-4B8F-9CAB-C91E8CCE82B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6ED7-247B-4F7A-8A25-969E38F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20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803C-3EBB-49FD-9838-7EE6BCD61DC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E999-EE26-4F66-8657-23DAC706B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99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4B54-62A3-4107-A42B-2E1825C6E58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E16F-2E16-4A57-B447-05CE44C02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3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3D8A-1E16-4AEC-B20E-DC20F880B95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4DD0-6C13-43A6-9C28-5F388DD2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059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2B4D-8CAB-4C68-B8A6-B44302E8FF5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F53D-9C2B-464A-8BFA-364A626A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83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3F3F-65AC-403E-AA23-59A1C533853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9F953-1CAE-41F2-9EEB-8EBEBA8A1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667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9C0D-251A-4698-9E8D-A305B310121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AB90-75DB-4B6E-9CA2-A804473B3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09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FDC9-8DD6-4757-A1B6-B1092DF54C4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DDD1-E5C9-493B-BE8B-5C7A2B2F2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77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BAA1-2C2C-482B-9F4F-0FD63C7FDAD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19C0-7A03-49A5-9660-241EC35EC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1034-2E86-4B00-9F6C-66CFEB46DFE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4F08-94E1-42F2-A76A-6ADDFC9E1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55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7C08-8299-4D70-9231-616099F5394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D1F-CCBD-4402-8495-0EED4029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67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A97D-F5B1-49B5-B82D-0B0FAC8C4EE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FD4A-B3A7-4B4F-9777-7A7D9AEC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98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89C6-6028-43AA-B481-86F8A2D2FA5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02D1-44A9-4A2E-9129-08DE8A665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34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AE53-8D3D-49CF-AD98-0AF261312D8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38E1-8FCE-4AA9-AFAB-EBA2FF658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06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2703-C121-4D75-9333-68DA5C1C5EE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43B4-01BC-4714-B217-9313DD07C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0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10DE-4818-4B5A-BA9E-1C23364D354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E0C3-0948-4531-A413-73753D8A4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20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D116-F7B2-4812-8414-1E59DE6A393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71B2-132C-4750-BE57-B35D52C20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87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F010-81C7-4A11-AEFB-57883C979D8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F369-A9A4-4EAC-A7CA-DADDAB65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877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54E3-2F50-4C87-975B-6890DB0C84E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7898-C163-41E2-B80A-DFAF2B8F4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41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BA0F-8247-4A9F-9866-2D765D19FBA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3019-84AE-411A-AFA7-9EA16B7C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002C-F291-4601-A062-CD91B1D063A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C094-915B-4058-9F14-1DC79152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241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7ACF-6E28-4257-BAAE-7637B9D27D5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DA4A-9585-40E7-B55C-176EEB7ED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477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78EA-BC78-4F17-BBAD-8B138E82C2A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BEA6-C37A-4428-828D-BCDCE9522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48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7000-92AF-44CB-9721-9929397A1A2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8EA4-8DFF-4065-9FAB-747B6C969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46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4901-03A6-4E61-850C-AD8D0F7C37F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87F6-4513-43F8-92C2-9187FD644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56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C14D-576E-45E0-A466-22084BA297C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3ECC-E2A0-4D75-A314-28938AB88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66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EC5F-BEA7-4525-8659-52E5FD55ED7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3ECE-D2B6-4E95-920A-CAEE2963E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65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22EC-A48E-4E83-8FDB-F8A1D1F2491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2800-9804-4894-A999-66F51B070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47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5274-B6CB-4E17-B228-4C4D9D2781B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4791-1792-4A99-89F1-09985DA87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6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9EFF-BCC5-4E7C-8AB0-0B7C3203F6F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0765-5CA3-4CAA-A752-B571C9943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6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A634-AE0A-474D-A083-2A1DC10CC0E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3918-2AC5-4FB2-9000-CC69666AA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3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02CE-BAD4-490E-9D9D-0A543A9F5FD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F97F-CE8D-459F-9CED-6BC35F11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64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83BB-A164-4985-B9B8-BDCF8C15B4F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5F34-4F6D-425C-95DD-E5B9CE84B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338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BADE-A9F0-4F92-BFF8-AB542857D3E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6B97-EB90-4647-A453-B60D50C81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43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81D6-98B8-4CB0-9103-A4CF45B4CE2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872-409C-4E35-B7BB-BDECD223B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3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D7F7-A310-4B4B-8270-4123B090D43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1BA1-796E-4DE8-971E-37CE413BC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760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EEAA-C9BD-4678-B949-386922F3B2E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6EA0-83BE-457D-9D15-6D49786B9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522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454E-91F3-4EA5-8147-9135BE1D2F5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10B7-84F3-4251-AEA7-FF5ED82AE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22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80A9-37DB-48C4-B01D-4F8252B4F33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042E-40F4-4EDE-B6BC-0A629BEBF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640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8ECF-6960-4F05-BB6A-A80CB51AEFB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DDC4-B3A9-4594-9C0F-025A9006D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4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F8CD-5BD0-47B8-AF7C-3D77D557C8C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A50E-5321-4569-A664-2A10B096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167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1BF2-4322-4789-BDA3-E4BAE9ABC75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FBBF-2C50-4634-B1FE-A6BEB870F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1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2310-2AC7-4E30-ADC9-CB055C8CCE3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65A4-3AFB-4014-9198-10EA8EC7B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332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11F5-3E61-4BEF-A3A6-2708B102479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D301-1FEE-4D45-81E1-5C628D358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8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10AC6-224A-4ED2-BFCF-0421AE7EEE9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FB2A-80E2-4D86-8355-3946A0BB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72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28BB-1EC5-4F8D-9DCE-D7AB862174E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3E4E-4850-4E9A-89F7-8E28162B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647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179-D820-489E-9DF3-C099BA6642E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3A5C-AA61-4341-AA67-3E53F8573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84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9BE7-42D1-47E7-9CDE-36AE86FE9D7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925D-B97F-4F3B-BA50-1820D2AFF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04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0FB6-4BAA-4D27-A317-956143A3041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5F9E-D300-4490-9107-B47D583CC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37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87CC-876F-456B-87AF-9DFEB651390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7231-62D3-4192-9223-C15F3068A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676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33B7-7472-41DA-9D4D-1C7DD50600C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FC2C-E3B4-4387-9929-2517E6705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165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F336-389D-4C04-8E77-2122D57B47E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B9B8-8C9B-4592-8528-03AC8B847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1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7840-97FA-45B7-B3A4-0529E499719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1B30-F44E-4438-BC9D-D97E2038D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8CAC8-BB7C-4235-9C36-64EFE44DF1C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1BCF2-BAC5-4378-A33C-77E290F31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98EAB-244A-4D75-A9C4-B1F9A3F5C2C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3DB5C-1430-4775-8602-AD3B04D2B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66455-446C-4F85-BA10-F14367890EA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E2C77-6842-48BB-B52A-3DA1FFFC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258CF-D09C-4D7A-A9B0-D3EF6998589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B97BE3-6EB3-4E79-826E-68B43F967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B515C-09EB-4852-902C-578A45DB70F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08213A-F5C1-42BA-8568-2B390AA85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96A11-614A-4AA9-9BCA-D986A0C53E7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6350E-28A0-403A-B9D2-5D85C267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98079-ECE8-4A5F-9A4B-9C2904852DB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7269E-9664-4598-9A67-5BAE06ECB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C852F9-2547-4521-9CA5-FC46ADB9F7F4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490E8-562E-4E90-B0A9-86DD95C20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CD5E7-49C8-4DBD-ABDD-C68126D6C86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6408E-11CB-4FBD-B5ED-A597C22E4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072188" y="5286375"/>
            <a:ext cx="2928937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b="1" smtClean="0">
              <a:solidFill>
                <a:srgbClr val="C00000"/>
              </a:solidFill>
              <a:latin typeface="Cambria Math" pitchFamily="18" charset="0"/>
            </a:endParaRPr>
          </a:p>
          <a:p>
            <a:pPr algn="ctr" eaLnBrk="1" hangingPunct="1">
              <a:defRPr/>
            </a:pPr>
            <a:r>
              <a:rPr lang="ru-RU" b="1" smtClean="0">
                <a:solidFill>
                  <a:srgbClr val="C00000"/>
                </a:solidFill>
                <a:latin typeface="Cambria Math" pitchFamily="18" charset="0"/>
              </a:rPr>
              <a:t>Выполнила  воспитатель МБДОУ ЦРР №28 «Огонек» Чернова М.В.</a:t>
            </a:r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43" name="Заголовок 4"/>
          <p:cNvSpPr>
            <a:spLocks noGrp="1"/>
          </p:cNvSpPr>
          <p:nvPr>
            <p:ph type="ctrTitle"/>
          </p:nvPr>
        </p:nvSpPr>
        <p:spPr>
          <a:xfrm>
            <a:off x="2339975" y="2781300"/>
            <a:ext cx="4643438" cy="2071688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4000" b="1" smtClean="0">
                <a:solidFill>
                  <a:srgbClr val="CC0000"/>
                </a:solidFill>
                <a:latin typeface="Comic Sans MS" pitchFamily="66" charset="0"/>
              </a:rPr>
              <a:t>Кружок народной куклы</a:t>
            </a: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>«Василинка» </a:t>
            </a:r>
            <a:b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  <a:t>Игровые куклы</a:t>
            </a:r>
            <a:br>
              <a:rPr lang="ru-RU" altLang="ru-RU" b="1" smtClean="0">
                <a:solidFill>
                  <a:srgbClr val="CC0000"/>
                </a:solidFill>
                <a:latin typeface="Comic Sans MS" pitchFamily="66" charset="0"/>
              </a:rPr>
            </a:br>
            <a:endParaRPr lang="ru-RU" altLang="ru-RU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9900" y="1341438"/>
            <a:ext cx="82296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В группе №9 «Солнышко» можно увидеть как девочки играют с необычными куколками. Они сделаны из тряпочек и ниток, не имеют лица, их можно надеть на палец или держать за палочку. Этих кукол смастерили сами девочки, которые занимаются в кружке народной куклы «Василинка»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141663"/>
            <a:ext cx="494665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Основным видом деятельности для дошкольников является игра, а  большинство игр подразумевает наличие каких-либо атрибутов – игрушек. Кукла - первая среди игрушек, существующая на Руси с незапамятных времен и до наших дней. При всем сегодняшнем многообразии кукол самой любимой всегда будет только та, которая сделана своими руками, оживленная собственной вдохновенной фантазией. В ней всегда присутствует что-то такое, от чего теплеет взгляд и нежной волной наполняется сердце. В этом творении рук человеческих чувствуется то, что мы называем «душой».</a:t>
            </a:r>
          </a:p>
          <a:p>
            <a:pPr algn="just"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Comic Sans MS" pitchFamily="66" charset="0"/>
              </a:rPr>
              <a:t>Почему я организовала этот кружок?</a:t>
            </a:r>
            <a:endParaRPr lang="ru-RU" altLang="ru-RU" sz="360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2798762"/>
          </a:xfrm>
        </p:spPr>
        <p:txBody>
          <a:bodyPr/>
          <a:lstStyle/>
          <a:p>
            <a:pPr algn="just"/>
            <a:r>
              <a:rPr lang="ru-RU" altLang="ru-RU" sz="2000" b="1" smtClean="0">
                <a:solidFill>
                  <a:srgbClr val="C00000"/>
                </a:solidFill>
                <a:latin typeface="Comic Sans MS" pitchFamily="66" charset="0"/>
              </a:rPr>
              <a:t>На первых занятия я познакомила детей с историей возникновения кукол на Руси, рассказала и показала различные виды тряпичных кукол.</a:t>
            </a:r>
            <a:br>
              <a:rPr lang="ru-RU" altLang="ru-RU" sz="20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Comic Sans MS" pitchFamily="66" charset="0"/>
              </a:rPr>
              <a:t>Мы узнали, что изготовление куклы считалось  женским занятием. Мастерица делала куклу так, как ее научила мама и бабушка. Ткань рвала, сворачивала и перевязывала красной нитью особым узлом или крестом. Сто лет назад мастерице бы не пришло в голову сделать куклу из дорогого и нового материала. На куклы шли старые ношеные тряпочки.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ru-RU" altLang="ru-RU" sz="24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3730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3730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897188"/>
            <a:ext cx="2159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latin typeface="Comic Sans MS" pitchFamily="66" charset="0"/>
              </a:rPr>
              <a:t>Свое знакомство с видами тряпичных игрушек мы начали с игровых кукол.</a:t>
            </a:r>
            <a:endParaRPr lang="ru-RU" altLang="ru-RU" sz="24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9888" y="1268413"/>
            <a:ext cx="8315325" cy="1570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Основное предназначение игровой куклы – это отвлечь ребенка в то время, когда взрослые занимаются своими делами. Куклами играли все дети – и девочки, и мальчики. Для самых маленьких изготавливали особые куклы, развивающие мелкую моторику и двигательные функции. Например, маленькие куклы, надевающиеся на палец или кукольные подвески в виде         гирлянды.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900" y="5932488"/>
            <a:ext cx="19383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Зайчик на пальчик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7488" y="5949950"/>
            <a:ext cx="1938337" cy="61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Бабочка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59175" y="5892800"/>
            <a:ext cx="1936750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Хороводница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34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884488"/>
            <a:ext cx="2170112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2874963"/>
            <a:ext cx="224948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00563" y="2492375"/>
            <a:ext cx="4319587" cy="50180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ru-RU" sz="1800" smtClean="0"/>
              <a:t>       </a:t>
            </a:r>
            <a:r>
              <a:rPr lang="ru-RU" altLang="ru-RU" sz="1600" b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Специальная форма этой куклы, которая позволяет одевать ее на палец, имеет двойное назначение. Во-первых, так удобно няньке или родителю играть с маленьким ребенком – одел игрушку на палец, и можно сочинять истории и показывать представления. Во-вторых, малыш сам начинает играть с такой куклой, просовывая в нее пальцы и крепко их сжимая, пытаясь удержать. Так формируется мелкая моторика кистей рук, что является делом важным и очень полезным.</a:t>
            </a:r>
          </a:p>
        </p:txBody>
      </p:sp>
      <p:sp>
        <p:nvSpPr>
          <p:cNvPr id="15363" name="Заголовок 9"/>
          <p:cNvSpPr>
            <a:spLocks noGrp="1"/>
          </p:cNvSpPr>
          <p:nvPr>
            <p:ph type="title"/>
          </p:nvPr>
        </p:nvSpPr>
        <p:spPr>
          <a:xfrm>
            <a:off x="-635000" y="115888"/>
            <a:ext cx="8229600" cy="85725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Зайчик на пальчик</a:t>
            </a:r>
            <a:endParaRPr lang="ru-RU" altLang="ru-RU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364" name="Прямоугольник 9"/>
          <p:cNvSpPr>
            <a:spLocks noChangeArrowheads="1"/>
          </p:cNvSpPr>
          <p:nvPr/>
        </p:nvSpPr>
        <p:spPr bwMode="auto">
          <a:xfrm>
            <a:off x="420688" y="1196975"/>
            <a:ext cx="42497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Comic Sans MS" pitchFamily="66" charset="0"/>
              </a:rPr>
              <a:t>Игровая кукла Зайчик так понравилась ребятам, что ее сделали даже мальчики </a:t>
            </a:r>
          </a:p>
        </p:txBody>
      </p:sp>
      <p:pic>
        <p:nvPicPr>
          <p:cNvPr id="1536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1063"/>
            <a:ext cx="427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23352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7950" y="3933825"/>
            <a:ext cx="8589963" cy="25908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Comic Sans MS" pitchFamily="66" charset="0"/>
              </a:rPr>
              <a:t>   Кукла Хороводница – одна из немногих чисто игровых тряпичных кукол. Это была обычная игрушка на палочке, которая при вращении весело крутилась. Делали обычно каждому ребенку сразу две куклы – по одной в каждую руку. Играя с Хороводницами, нужно было крутить их в разные стороны одновременно, что являлось хорошей тренировкой для пальцев. Это нужно было для того, чтобы повзрослев, девочка могла уверенно браться за прядение.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Comic Sans MS" pitchFamily="66" charset="0"/>
              </a:rPr>
              <a:t>Хороводница</a:t>
            </a:r>
            <a:endParaRPr lang="ru-RU" altLang="ru-RU" sz="40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52863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8703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4824413" cy="1728788"/>
          </a:xfrm>
        </p:spPr>
        <p:txBody>
          <a:bodyPr/>
          <a:lstStyle/>
          <a:p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>
                <a:solidFill>
                  <a:srgbClr val="C00000"/>
                </a:solidFill>
                <a:latin typeface="Comic Sans MS" pitchFamily="66" charset="0"/>
              </a:rPr>
              <a:t>Простейшую традиционную тряпичную куклу «Бабочку» подвешивали над колыбелькой, ею играли и девочки, и мальчики. Кукла – игровая, её могли изготовить своими руками даже маленькие дети. 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-801688" y="11588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C00000"/>
                </a:solidFill>
                <a:latin typeface="Comic Sans MS" pitchFamily="66" charset="0"/>
              </a:rPr>
              <a:t>Бабочка</a:t>
            </a:r>
            <a:endParaRPr lang="ru-RU" altLang="ru-RU" sz="400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549275"/>
            <a:ext cx="2895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924175"/>
            <a:ext cx="287178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1513"/>
            <a:ext cx="4114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4365625"/>
            <a:ext cx="8315325" cy="2062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solidFill>
                  <a:srgbClr val="C00000"/>
                </a:solidFill>
                <a:latin typeface="Comic Sans MS" pitchFamily="66" charset="0"/>
              </a:rPr>
              <a:t>Значение игровой тряпичной куклы – в игровой форме осуществить определенные элементы обучения каким-то навыкам, необходимым в течение всей последующей жизни, в играх происходило первое знакомство и осознание культурных традиций и обычаев, вовлечение в общественную жизнь со своими правами и обязанностями. Простые тряпичные скрутки и мотанки с самого детства предоставляли человеку свой мир для свободного фантазирования, будучи при этом неразрывно связанными с реальной жизнью.</a:t>
            </a:r>
            <a:endParaRPr lang="ru-RU" sz="1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76250"/>
            <a:ext cx="497998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500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Calibri</vt:lpstr>
      <vt:lpstr>Arial</vt:lpstr>
      <vt:lpstr>Cambria Math</vt:lpstr>
      <vt:lpstr>Comic Sans MS</vt:lpstr>
      <vt:lpstr>Тема Office</vt:lpstr>
      <vt:lpstr>Шаблон 1</vt:lpstr>
      <vt:lpstr>1_Шаблон 1</vt:lpstr>
      <vt:lpstr>3_Шаблон 1</vt:lpstr>
      <vt:lpstr>4_Шаблон 1</vt:lpstr>
      <vt:lpstr>5_Шаблон 1</vt:lpstr>
      <vt:lpstr>7_Шаблон 1</vt:lpstr>
      <vt:lpstr>8_Шаблон 1</vt:lpstr>
      <vt:lpstr>9_Шаблон 1</vt:lpstr>
      <vt:lpstr>Кружок народной куклы «Василинка»  Игровые куклы </vt:lpstr>
      <vt:lpstr>В группе №9 «Солнышко» можно увидеть как девочки играют с необычными куколками. Они сделаны из тряпочек и ниток, не имеют лица, их можно надеть на палец или держать за палочку. Этих кукол смастерили сами девочки, которые занимаются в кружке народной куклы «Василинка» </vt:lpstr>
      <vt:lpstr>Почему я организовала этот кружок?</vt:lpstr>
      <vt:lpstr>На первых занятия я познакомила детей с историей возникновения кукол на Руси, рассказала и показала различные виды тряпичных кукол. Мы узнали, что изготовление куклы считалось  женским занятием. Мастерица делала куклу так, как ее научила мама и бабушка. Ткань рвала, сворачивала и перевязывала красной нитью особым узлом или крестом. Сто лет назад мастерице бы не пришло в голову сделать куклу из дорогого и нового материала. На куклы шли старые ношеные тряпочки.    </vt:lpstr>
      <vt:lpstr>Свое знакомство с видами тряпичных игрушек мы начали с игровых кукол.</vt:lpstr>
      <vt:lpstr> Зайчик на пальчик</vt:lpstr>
      <vt:lpstr>Хороводница</vt:lpstr>
      <vt:lpstr>   Простейшую традиционную тряпичную куклу «Бабочку» подвешивали над колыбелькой, ею играли и девочки, и мальчики. Кукла – игровая, её могли изготовить своими руками даже маленькие дети.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«Куклы,  исполняющие  желания»</dc:title>
  <dc:creator>AsusAdmin</dc:creator>
  <cp:lastModifiedBy>Administrator</cp:lastModifiedBy>
  <cp:revision>26</cp:revision>
  <dcterms:created xsi:type="dcterms:W3CDTF">2016-04-08T03:06:18Z</dcterms:created>
  <dcterms:modified xsi:type="dcterms:W3CDTF">2017-01-08T06:06:38Z</dcterms:modified>
</cp:coreProperties>
</file>