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60" r:id="rId5"/>
    <p:sldId id="261" r:id="rId6"/>
    <p:sldId id="259" r:id="rId7"/>
    <p:sldId id="257" r:id="rId8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10A7-4A24-43CC-BE99-5999A97565B1}" type="datetimeFigureOut">
              <a:rPr lang="ru-RU"/>
              <a:pPr>
                <a:defRPr/>
              </a:pPr>
              <a:t>сб 13.04.19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BA518-2DF1-4B5E-9AB1-2A6DD5FA2E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282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73706-D629-42EF-AD0D-6BE3B688F43E}" type="datetimeFigureOut">
              <a:rPr lang="ru-RU"/>
              <a:pPr>
                <a:defRPr/>
              </a:pPr>
              <a:t>сб 13.04.19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BFFF2-75C5-4853-B056-6DBA07D665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77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F37F1-1C3E-4EB4-BA26-D983693E3F86}" type="datetimeFigureOut">
              <a:rPr lang="ru-RU"/>
              <a:pPr>
                <a:defRPr/>
              </a:pPr>
              <a:t>сб 13.04.19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B57C9-F8A3-4914-AA50-205FEAD6EE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295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F2D39-2556-4B46-9273-AD578739B441}" type="datetimeFigureOut">
              <a:rPr lang="ru-RU"/>
              <a:pPr>
                <a:defRPr/>
              </a:pPr>
              <a:t>сб 13.04.19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9C76B-488E-4495-8F5A-5B740B753D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561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C6D07-F598-4438-A2CF-081038DFEDCD}" type="datetimeFigureOut">
              <a:rPr lang="ru-RU"/>
              <a:pPr>
                <a:defRPr/>
              </a:pPr>
              <a:t>сб 13.04.19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163B5-B43E-4ADD-8672-FE5FE01566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026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D383C-2EAC-40A7-9650-2E59E6962673}" type="datetimeFigureOut">
              <a:rPr lang="ru-RU"/>
              <a:pPr>
                <a:defRPr/>
              </a:pPr>
              <a:t>сб 13.04.19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528B3-879D-462A-A687-EBCAB774B9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316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A23D-9B2A-45A0-8189-962E1F0BD14B}" type="datetimeFigureOut">
              <a:rPr lang="ru-RU"/>
              <a:pPr>
                <a:defRPr/>
              </a:pPr>
              <a:t>сб 13.04.19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AB900-92EC-451F-83E2-3D29DF7E7F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349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6FF4F-3CEF-45E8-AECB-F1DEA8BA08DA}" type="datetimeFigureOut">
              <a:rPr lang="ru-RU"/>
              <a:pPr>
                <a:defRPr/>
              </a:pPr>
              <a:t>сб 13.04.19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6F588-C933-453B-ACE3-9FBDAF2B39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776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DB6FB-8832-40F2-8C6D-759082D21BBD}" type="datetimeFigureOut">
              <a:rPr lang="ru-RU"/>
              <a:pPr>
                <a:defRPr/>
              </a:pPr>
              <a:t>сб 13.04.19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ADFD-1C83-4E2F-B774-2F132882AA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767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3D49-079C-413E-8B14-929742692535}" type="datetimeFigureOut">
              <a:rPr lang="ru-RU"/>
              <a:pPr>
                <a:defRPr/>
              </a:pPr>
              <a:t>сб 13.04.19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89C7C-C3B5-44AA-9891-55A9324DF2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606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472D6-DF0A-4AAF-AD6E-27E9E166FB8C}" type="datetimeFigureOut">
              <a:rPr lang="ru-RU"/>
              <a:pPr>
                <a:defRPr/>
              </a:pPr>
              <a:t>сб 13.04.19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607A0-8D56-4474-A496-DD14E9FA10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659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E2513A-6586-4DA1-83E1-6FE3AB93B32F}" type="datetimeFigureOut">
              <a:rPr lang="ru-RU"/>
              <a:pPr>
                <a:defRPr/>
              </a:pPr>
              <a:t>сб 13.04.19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42B6B41-81A5-4886-A694-D2621F173CB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jpe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"/>
            <a:ext cx="45720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814638"/>
            <a:ext cx="35941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07063" y="1784350"/>
            <a:ext cx="2336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3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9888"/>
            <a:ext cx="45720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363" y="765175"/>
            <a:ext cx="3913187" cy="609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«Танец»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Танцевать умеет танец,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На мяче мой каждый палец.</a:t>
            </a:r>
            <a:r>
              <a:rPr lang="ru-RU" sz="1400" dirty="0">
                <a:latin typeface="+mn-lt"/>
                <a:cs typeface="+mn-cs"/>
              </a:rPr>
              <a:t/>
            </a:r>
            <a:br>
              <a:rPr lang="ru-RU" sz="1400" dirty="0">
                <a:latin typeface="+mn-lt"/>
                <a:cs typeface="+mn-cs"/>
              </a:rPr>
            </a:br>
            <a:r>
              <a:rPr lang="ru-RU" sz="1400" i="1" dirty="0">
                <a:latin typeface="+mn-lt"/>
                <a:cs typeface="+mn-cs"/>
              </a:rPr>
              <a:t>(</a:t>
            </a:r>
            <a:r>
              <a:rPr lang="ru-RU" sz="1400" b="1" i="1" dirty="0">
                <a:latin typeface="+mn-lt"/>
                <a:cs typeface="+mn-cs"/>
              </a:rPr>
              <a:t>катать мяч кончиками пальцами правой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 руки: указательным, средним, безымянным и мизинцем)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Мячик пальцем разминаю,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Вдоль по пальцам мяч гоняю.</a:t>
            </a:r>
            <a:r>
              <a:rPr lang="ru-RU" sz="1400" dirty="0">
                <a:latin typeface="+mn-lt"/>
                <a:cs typeface="+mn-cs"/>
              </a:rPr>
              <a:t/>
            </a:r>
            <a:br>
              <a:rPr lang="ru-RU" sz="1400" dirty="0">
                <a:latin typeface="+mn-lt"/>
                <a:cs typeface="+mn-cs"/>
              </a:rPr>
            </a:br>
            <a:r>
              <a:rPr lang="ru-RU" sz="1400" i="1" dirty="0">
                <a:latin typeface="+mn-lt"/>
                <a:cs typeface="+mn-cs"/>
              </a:rPr>
              <a:t>(</a:t>
            </a:r>
            <a:r>
              <a:rPr lang="ru-RU" sz="1400" b="1" i="1" dirty="0">
                <a:latin typeface="+mn-lt"/>
                <a:cs typeface="+mn-cs"/>
              </a:rPr>
              <a:t>катать мяч всей длинной пальцев правой руки)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Мячик мой не отдыхает —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Между пальцами гуляет.</a:t>
            </a:r>
            <a:r>
              <a:rPr lang="ru-RU" sz="1400" dirty="0">
                <a:latin typeface="+mn-lt"/>
                <a:cs typeface="+mn-cs"/>
              </a:rPr>
              <a:t/>
            </a:r>
            <a:br>
              <a:rPr lang="ru-RU" sz="1400" dirty="0">
                <a:latin typeface="+mn-lt"/>
                <a:cs typeface="+mn-cs"/>
              </a:rPr>
            </a:br>
            <a:r>
              <a:rPr lang="ru-RU" sz="1400" b="1" i="1" dirty="0">
                <a:latin typeface="+mn-lt"/>
                <a:cs typeface="+mn-cs"/>
              </a:rPr>
              <a:t>(удерживать мяч между указательным и средним пальцами, средним и безымянным пальцами, безымянным и мизинцем)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/>
            </a:r>
            <a:br>
              <a:rPr lang="ru-RU" sz="1400" dirty="0">
                <a:latin typeface="+mn-lt"/>
                <a:cs typeface="+mn-cs"/>
              </a:rPr>
            </a:br>
            <a:r>
              <a:rPr lang="ru-RU" sz="1400" dirty="0">
                <a:latin typeface="+mn-lt"/>
                <a:cs typeface="+mn-cs"/>
              </a:rPr>
              <a:t/>
            </a:r>
            <a:br>
              <a:rPr lang="ru-RU" sz="1400" dirty="0">
                <a:latin typeface="+mn-lt"/>
                <a:cs typeface="+mn-cs"/>
              </a:rPr>
            </a:br>
            <a:r>
              <a:rPr lang="ru-RU" sz="1400" dirty="0">
                <a:latin typeface="+mn-lt"/>
                <a:cs typeface="+mn-cs"/>
              </a:rPr>
              <a:t/>
            </a:r>
            <a:br>
              <a:rPr lang="ru-RU" sz="1400" dirty="0">
                <a:latin typeface="+mn-lt"/>
                <a:cs typeface="+mn-cs"/>
              </a:rPr>
            </a:br>
            <a:r>
              <a:rPr lang="ru-RU" sz="1400" dirty="0">
                <a:latin typeface="+mn-lt"/>
                <a:cs typeface="+mn-cs"/>
              </a:rPr>
              <a:t/>
            </a:r>
            <a:br>
              <a:rPr lang="ru-RU" sz="1400" dirty="0">
                <a:latin typeface="+mn-lt"/>
                <a:cs typeface="+mn-cs"/>
              </a:rPr>
            </a:br>
            <a:endParaRPr lang="ru-RU" sz="1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pic>
        <p:nvPicPr>
          <p:cNvPr id="2055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3811588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479425" y="981075"/>
            <a:ext cx="36004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FF0066"/>
                </a:solidFill>
              </a:rPr>
              <a:t>Игры</a:t>
            </a:r>
          </a:p>
          <a:p>
            <a:pPr algn="ctr" eaLnBrk="1" hangingPunct="1"/>
            <a:r>
              <a:rPr lang="ru-RU" altLang="ru-RU" sz="3600" b="1" i="1">
                <a:solidFill>
                  <a:srgbClr val="FF0066"/>
                </a:solidFill>
              </a:rPr>
              <a:t> с массажным мячом</a:t>
            </a:r>
          </a:p>
          <a:p>
            <a:pPr algn="ctr" eaLnBrk="1" hangingPunct="1"/>
            <a:endParaRPr lang="ru-RU" altLang="ru-RU" sz="1400" b="1" i="1">
              <a:solidFill>
                <a:srgbClr val="FF0066"/>
              </a:solidFill>
            </a:endParaRPr>
          </a:p>
        </p:txBody>
      </p:sp>
      <p:pic>
        <p:nvPicPr>
          <p:cNvPr id="2057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581525"/>
            <a:ext cx="4889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4851400"/>
            <a:ext cx="3444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4581525"/>
            <a:ext cx="2081213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4673600"/>
            <a:ext cx="5746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77900" y="5589588"/>
            <a:ext cx="2563813" cy="87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1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Чернова Марина Васильевна </a:t>
            </a:r>
            <a:endParaRPr lang="ru-RU" sz="1100" dirty="0">
              <a:latin typeface="+mn-lt"/>
              <a:cs typeface="+mn-cs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воспитатель</a:t>
            </a:r>
            <a:endParaRPr lang="ru-RU" sz="1100" dirty="0">
              <a:latin typeface="+mn-lt"/>
              <a:cs typeface="+mn-cs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МБДОУ ЦРР№28 «Огонёк»</a:t>
            </a:r>
            <a:endParaRPr lang="ru-RU" sz="11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0"/>
            <a:ext cx="4572000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07063" y="1784350"/>
            <a:ext cx="2336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5600"/>
            <a:ext cx="4572000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901825"/>
            <a:ext cx="2578100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1600200"/>
            <a:ext cx="2652713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4149725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10025"/>
            <a:ext cx="187325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Прямоугольник 11"/>
          <p:cNvSpPr>
            <a:spLocks noChangeArrowheads="1"/>
          </p:cNvSpPr>
          <p:nvPr/>
        </p:nvSpPr>
        <p:spPr bwMode="auto">
          <a:xfrm>
            <a:off x="5902325" y="1016000"/>
            <a:ext cx="1911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«Мячик»</a:t>
            </a:r>
          </a:p>
        </p:txBody>
      </p:sp>
      <p:sp>
        <p:nvSpPr>
          <p:cNvPr id="3082" name="Прямоугольник 12"/>
          <p:cNvSpPr>
            <a:spLocks noChangeArrowheads="1"/>
          </p:cNvSpPr>
          <p:nvPr/>
        </p:nvSpPr>
        <p:spPr bwMode="auto">
          <a:xfrm>
            <a:off x="952500" y="836613"/>
            <a:ext cx="26225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«Этот шарик</a:t>
            </a:r>
          </a:p>
          <a:p>
            <a:pPr algn="ctr" eaLnBrk="1" hangingPunct="1"/>
            <a:r>
              <a:rPr lang="ru-RU" altLang="ru-RU" sz="32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простой»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"/>
            <a:ext cx="45720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07063" y="1784350"/>
            <a:ext cx="2336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10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9888"/>
            <a:ext cx="45720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760538"/>
            <a:ext cx="3038475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005263"/>
            <a:ext cx="238125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70488" y="908050"/>
            <a:ext cx="3375025" cy="4464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rgbClr val="FF0066"/>
                </a:solidFill>
                <a:latin typeface="+mn-lt"/>
                <a:cs typeface="+mn-cs"/>
              </a:rPr>
              <a:t>«Ёжик»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Ёжик выбился из сил-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Яблоки, грибы носил.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Мы потрем ему бока,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Надо их размять слегка.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 потом погладим ножки,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Чтобы отдохнул немножко.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 потом почешем брюшко,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Пощекочем возле ушка.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Ёж по тропке убежал,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Нам «Спасибо!» пропищал.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400" b="1" i="1" dirty="0">
                <a:latin typeface="+mn-lt"/>
                <a:cs typeface="+mn-cs"/>
              </a:rPr>
              <a:t>(движения соответствуют тексту)</a:t>
            </a:r>
            <a:endParaRPr lang="ru-RU" sz="1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pic>
        <p:nvPicPr>
          <p:cNvPr id="4104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4489450"/>
            <a:ext cx="224472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Прямоугольник 10"/>
          <p:cNvSpPr>
            <a:spLocks noChangeArrowheads="1"/>
          </p:cNvSpPr>
          <p:nvPr/>
        </p:nvSpPr>
        <p:spPr bwMode="auto">
          <a:xfrm>
            <a:off x="661988" y="1171575"/>
            <a:ext cx="3249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u="sng">
                <a:solidFill>
                  <a:srgbClr val="FF0066"/>
                </a:solidFill>
              </a:rPr>
              <a:t>«Колкие иголки»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"/>
            <a:ext cx="45720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07063" y="1784350"/>
            <a:ext cx="2336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9888"/>
            <a:ext cx="45720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3559175"/>
            <a:ext cx="200660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9025" y="860425"/>
            <a:ext cx="3917950" cy="6062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rgbClr val="FF0066"/>
                </a:solidFill>
                <a:latin typeface="+mn-lt"/>
                <a:cs typeface="+mn-cs"/>
              </a:rPr>
              <a:t>«Хитрый ёж»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Ёжик, ёжик, хитрый ёж,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На клубочек ты похож.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 </a:t>
            </a:r>
            <a:r>
              <a:rPr lang="ru-RU" sz="1400" b="1" i="1" dirty="0">
                <a:latin typeface="+mn-lt"/>
                <a:cs typeface="+mn-cs"/>
              </a:rPr>
              <a:t>(катаем мяч между ладонями)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На спине иголки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 </a:t>
            </a:r>
            <a:r>
              <a:rPr lang="ru-RU" sz="1400" b="1" i="1" dirty="0">
                <a:latin typeface="+mn-lt"/>
                <a:cs typeface="+mn-cs"/>
              </a:rPr>
              <a:t>(массажные движения большого пальца)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Очень-очень колкие.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(массажные движения указательного пальца)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Хоть и ростом ёжик мал,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 </a:t>
            </a:r>
            <a:r>
              <a:rPr lang="ru-RU" sz="1400" b="1" i="1" dirty="0">
                <a:latin typeface="+mn-lt"/>
                <a:cs typeface="+mn-cs"/>
              </a:rPr>
              <a:t>(массажные движения среднего пальца)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Нам колючки показал,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(массажные движения безымянного пальца)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 колючки тоже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 (массажные движения мизинца)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На ежа похожи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(катаем между ладонями)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/>
            </a:r>
            <a:br>
              <a:rPr lang="ru-RU" sz="1400" dirty="0">
                <a:latin typeface="+mn-lt"/>
                <a:cs typeface="+mn-cs"/>
              </a:rPr>
            </a:br>
            <a:r>
              <a:rPr lang="ru-RU" sz="1400" dirty="0">
                <a:latin typeface="+mn-lt"/>
                <a:cs typeface="+mn-cs"/>
              </a:rPr>
              <a:t/>
            </a:r>
            <a:br>
              <a:rPr lang="ru-RU" sz="1400" dirty="0">
                <a:latin typeface="+mn-lt"/>
                <a:cs typeface="+mn-cs"/>
              </a:rPr>
            </a:br>
            <a:endParaRPr lang="ru-RU" sz="1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pic>
        <p:nvPicPr>
          <p:cNvPr id="5127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959350"/>
            <a:ext cx="7381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2900" y="936625"/>
            <a:ext cx="3886200" cy="2954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rgbClr val="FF0066"/>
                </a:solidFill>
                <a:latin typeface="+mn-lt"/>
                <a:cs typeface="+mn-cs"/>
              </a:rPr>
              <a:t>«Месим тесто»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Месим, месим тесто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сжимаем массажный мячик в одной руке</a:t>
            </a:r>
            <a:r>
              <a:rPr lang="ru-RU" dirty="0">
                <a:latin typeface="+mn-lt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Есть в печке место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перекладываем и сжимаем мяч другой рукой</a:t>
            </a:r>
            <a:r>
              <a:rPr lang="ru-RU" dirty="0">
                <a:latin typeface="+mn-lt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Я для милой мамочки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сжимаем мяч двумя руками несколько раз.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Испеку два пряничка </a:t>
            </a:r>
            <a:endParaRPr lang="ru-RU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катаем мяч между ладонями.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5129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5086350"/>
            <a:ext cx="12573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5054600"/>
            <a:ext cx="6842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"/>
            <a:ext cx="45720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581525"/>
            <a:ext cx="15049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07063" y="1784350"/>
            <a:ext cx="2336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14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9888"/>
            <a:ext cx="45720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41863" y="860425"/>
            <a:ext cx="4232275" cy="6646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 Ёжик-</a:t>
            </a:r>
            <a:r>
              <a:rPr lang="ru-RU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чудачок</a:t>
            </a:r>
            <a:r>
              <a:rPr lang="ru-RU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Ежик, ежик –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чудачок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Сшил колючий пиджачок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(прокатывать мяч в ладонях вперед - назад)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Встал с утра, и в лес гулять,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(поднять руки вверх)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Чтоб друзей всех повидать.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(перебирать мяч пальцами, опуская медленно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руки вниз)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Ежик топал по тропинке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(постучать мячом по столу)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 грибочек нес на спинке.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(завести руки с мячом за голову, покатать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 мяч по шее)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Ежик топал не спеша,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(прокатываем мяч по одной коленке вперед)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Тихо листьями шурша.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                                                (прокатываем мяч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                                         по другой коленке назад)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/>
            </a:r>
            <a:br>
              <a:rPr lang="ru-RU" sz="1400" dirty="0">
                <a:latin typeface="+mn-lt"/>
                <a:cs typeface="+mn-cs"/>
              </a:rPr>
            </a:br>
            <a:r>
              <a:rPr lang="ru-RU" sz="1400" dirty="0">
                <a:latin typeface="+mn-lt"/>
                <a:cs typeface="+mn-cs"/>
              </a:rPr>
              <a:t/>
            </a:r>
            <a:br>
              <a:rPr lang="ru-RU" sz="1400" dirty="0">
                <a:latin typeface="+mn-lt"/>
                <a:cs typeface="+mn-cs"/>
              </a:rPr>
            </a:br>
            <a:endParaRPr lang="ru-RU" sz="1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pic>
        <p:nvPicPr>
          <p:cNvPr id="6151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292600"/>
            <a:ext cx="7381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8313" y="860425"/>
            <a:ext cx="3598862" cy="4000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«Веселый ёжик»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Катится колючий ежик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Нет ни головы, ни ножек.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По ладошкам он бежит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И пыхтит, пыхтит, пыхтит.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(выполняем круговые движения мячиком между ладонями)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Мне по пальчикам бежит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И пыхтит, пыхтит, пыхтит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(перебираем мяч пальчиками)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Бегает туда, сюда! Мне щекотно?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Да, да, да!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(движения мячом по пальчикам)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latin typeface="+mn-lt"/>
              <a:cs typeface="+mn-cs"/>
            </a:endParaRPr>
          </a:p>
        </p:txBody>
      </p:sp>
      <p:pic>
        <p:nvPicPr>
          <p:cNvPr id="6153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175250"/>
            <a:ext cx="1093787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738813"/>
            <a:ext cx="4889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"/>
            <a:ext cx="45720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07063" y="1784350"/>
            <a:ext cx="2336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172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369888"/>
            <a:ext cx="45720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51"/>
          <a:stretch>
            <a:fillRect/>
          </a:stretch>
        </p:blipFill>
        <p:spPr bwMode="auto">
          <a:xfrm>
            <a:off x="804863" y="1701800"/>
            <a:ext cx="3133725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000">
            <a:off x="5045075" y="4376738"/>
            <a:ext cx="36353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2738" y="1192213"/>
            <a:ext cx="2941637" cy="3848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rgbClr val="FF0066"/>
                </a:solidFill>
                <a:latin typeface="+mn-lt"/>
                <a:cs typeface="+mn-cs"/>
              </a:rPr>
              <a:t>«</a:t>
            </a:r>
            <a:r>
              <a:rPr lang="ru-RU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Домик</a:t>
            </a:r>
            <a:r>
              <a:rPr lang="ru-RU" sz="3200" b="1" u="sng" dirty="0">
                <a:solidFill>
                  <a:srgbClr val="FF0066"/>
                </a:solidFill>
                <a:latin typeface="+mn-lt"/>
                <a:cs typeface="+mn-cs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«Ежик» я в руках кручу,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 (пальчиками крутим мячик)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Поиграть я с ним хочу.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Домик сделаю в ладошках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 (прячем мячик в ладошках)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Не достанет его кошка.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(прижимаем ладошки к себе)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/>
            </a:r>
            <a:br>
              <a:rPr lang="ru-RU" sz="1400" b="1" i="1" dirty="0">
                <a:latin typeface="+mn-lt"/>
                <a:cs typeface="+mn-cs"/>
              </a:rPr>
            </a:br>
            <a:r>
              <a:rPr lang="ru-RU" sz="1400" dirty="0">
                <a:latin typeface="+mn-lt"/>
                <a:cs typeface="+mn-cs"/>
              </a:rPr>
              <a:t/>
            </a:r>
            <a:br>
              <a:rPr lang="ru-RU" sz="1400" dirty="0">
                <a:latin typeface="+mn-lt"/>
                <a:cs typeface="+mn-cs"/>
              </a:rPr>
            </a:br>
            <a:endParaRPr lang="ru-RU" sz="1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pic>
        <p:nvPicPr>
          <p:cNvPr id="7176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189413"/>
            <a:ext cx="2039938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8"/>
          <p:cNvSpPr txBox="1">
            <a:spLocks noChangeArrowheads="1"/>
          </p:cNvSpPr>
          <p:nvPr/>
        </p:nvSpPr>
        <p:spPr bwMode="auto">
          <a:xfrm>
            <a:off x="823913" y="1052513"/>
            <a:ext cx="29241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u="sng">
                <a:solidFill>
                  <a:srgbClr val="FF0066"/>
                </a:solidFill>
              </a:rPr>
              <a:t>«</a:t>
            </a:r>
            <a:r>
              <a:rPr lang="ru-RU" altLang="ru-RU" sz="32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Колючий ёж</a:t>
            </a:r>
            <a:r>
              <a:rPr lang="ru-RU" altLang="ru-RU" sz="3200" b="1" u="sng">
                <a:solidFill>
                  <a:srgbClr val="FF0066"/>
                </a:solidFill>
              </a:rPr>
              <a:t>»</a:t>
            </a:r>
          </a:p>
          <a:p>
            <a:pPr eaLnBrk="1" hangingPunct="1"/>
            <a:endParaRPr lang="ru-RU" altLang="ru-RU"/>
          </a:p>
        </p:txBody>
      </p:sp>
      <p:pic>
        <p:nvPicPr>
          <p:cNvPr id="7178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5738813"/>
            <a:ext cx="4873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5270500"/>
            <a:ext cx="7381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521017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"/>
            <a:ext cx="45720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536950"/>
            <a:ext cx="25812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07063" y="1784350"/>
            <a:ext cx="2336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19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9888"/>
            <a:ext cx="45720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AutoShape 4" descr="http://cs301400.userapi.com/v301400087/9d0/cqj8L1ZvIp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8199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1973263"/>
            <a:ext cx="34607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4849813"/>
            <a:ext cx="3460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440055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1675" y="1196975"/>
            <a:ext cx="3190875" cy="2738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«Мяч»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Тише, мяч, не торопись,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Ты по ручкам прокатись,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Ты по ножкам прокатись,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 обратно возвратись.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(движения соответствуют тексту)</a:t>
            </a:r>
            <a:endParaRPr lang="ru-RU" sz="1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pic>
        <p:nvPicPr>
          <p:cNvPr id="8203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322763"/>
            <a:ext cx="26130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Прямоугольник 15"/>
          <p:cNvSpPr>
            <a:spLocks noChangeArrowheads="1"/>
          </p:cNvSpPr>
          <p:nvPr/>
        </p:nvSpPr>
        <p:spPr bwMode="auto">
          <a:xfrm>
            <a:off x="6042025" y="1268413"/>
            <a:ext cx="15208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«Орех»</a:t>
            </a:r>
          </a:p>
        </p:txBody>
      </p:sp>
      <p:pic>
        <p:nvPicPr>
          <p:cNvPr id="8205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5084763"/>
            <a:ext cx="1130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331</Words>
  <Application>Microsoft Office PowerPoint</Application>
  <PresentationFormat>Экран (4:3)</PresentationFormat>
  <Paragraphs>100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</dc:creator>
  <cp:lastModifiedBy>Вадим и Света</cp:lastModifiedBy>
  <cp:revision>15</cp:revision>
  <cp:lastPrinted>2018-12-03T16:03:22Z</cp:lastPrinted>
  <dcterms:created xsi:type="dcterms:W3CDTF">2018-12-03T13:31:35Z</dcterms:created>
  <dcterms:modified xsi:type="dcterms:W3CDTF">2019-04-13T11:26:17Z</dcterms:modified>
</cp:coreProperties>
</file>