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0"/>
  </p:notesMasterIdLst>
  <p:sldIdLst>
    <p:sldId id="259" r:id="rId3"/>
    <p:sldId id="257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E78"/>
    <a:srgbClr val="F61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EC05BF2-71F1-4EEE-A5A3-9337E620054C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07013B-FD57-4CBA-9CD7-F76AE2036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728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BF4708-7820-4CD9-8C92-AE10A757D659}" type="slidenum">
              <a:rPr lang="ru-RU" altLang="ru-RU" smtClean="0"/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500042"/>
            <a:ext cx="6143668" cy="1714512"/>
          </a:xfrm>
        </p:spPr>
        <p:txBody>
          <a:bodyPr>
            <a:noAutofit/>
          </a:bodyPr>
          <a:lstStyle>
            <a:lvl1pPr algn="r">
              <a:defRPr sz="6000" b="1">
                <a:solidFill>
                  <a:srgbClr val="F6189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5214950"/>
            <a:ext cx="3643306" cy="966782"/>
          </a:xfrm>
        </p:spPr>
        <p:txBody>
          <a:bodyPr>
            <a:normAutofit/>
          </a:bodyPr>
          <a:lstStyle>
            <a:lvl1pPr marL="0" indent="0" algn="r">
              <a:buNone/>
              <a:defRPr sz="2800" b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5BF86-614C-4E97-A1C3-06A8897AC041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08108-1A72-4DAA-ACA6-C31C9DEF5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92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F4F91-2745-46FB-A9E8-5EE4B243AD6E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E5E5F-B3E5-4750-B626-C2336A64E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7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085DD-E427-454D-9E27-80136E4549E1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F60C8-229E-4769-AE2F-FE59801C0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41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F2A47-8A5A-4815-BA97-109D7C595DBE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A4E35-0861-4085-97CA-8519A2737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6EE2E-83CC-4BC7-B11E-7AF6EAAB8EAA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CEB79-9751-4113-A48C-6BEDE8BB7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8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D11F9-294B-49A0-968F-C1625413A1FC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7A799-8846-4352-8F5C-7AC06136D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65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1BEB0-1F4C-4078-9140-CAC7E0CF3E4E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F7AA-9270-406C-8B34-16EEAB3BC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95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248CF-93EB-426F-932C-964356E85CDD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D6DF4-C0B6-46E2-8461-E0E48AF86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64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8469-7130-42AE-B9EE-F2AA42A2E57C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3439D-6D33-4E84-926E-1FF6F5A28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6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6FA19-9146-47E2-9731-D498430C16A6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1D8D2-640A-4136-B4AC-1EACA2CE9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47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F8DAE-30A6-42F0-AABD-64132C057277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F9311-0902-4768-9632-442AB3D54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45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28688" y="274638"/>
            <a:ext cx="79295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28688" y="1600200"/>
            <a:ext cx="79295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B0F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3A56BC-E90A-4746-AACA-DD6AEBEF1E53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B0F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B0F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166A12-13C4-4346-8BB5-C8E3B73E6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800" b="1" kern="1200">
          <a:solidFill>
            <a:srgbClr val="F6189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58ED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411413" y="908050"/>
            <a:ext cx="6481762" cy="1714500"/>
          </a:xfrm>
        </p:spPr>
        <p:txBody>
          <a:bodyPr/>
          <a:lstStyle/>
          <a:p>
            <a:pPr algn="ctr" eaLnBrk="1" hangingPunct="1"/>
            <a:r>
              <a:rPr altLang="ru-RU" sz="3200" smtClean="0"/>
              <a:t>            Консультация для родителей</a:t>
            </a:r>
            <a:r>
              <a:rPr altLang="ru-RU" smtClean="0"/>
              <a:t/>
            </a:r>
            <a:br>
              <a:rPr altLang="ru-RU" smtClean="0"/>
            </a:br>
            <a:r>
              <a:rPr altLang="ru-RU" smtClean="0"/>
              <a:t>Домашний кукольный театр</a:t>
            </a:r>
            <a:br>
              <a:rPr altLang="ru-RU" smtClean="0"/>
            </a:br>
            <a:endParaRPr alt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" t="10460" r="3774"/>
          <a:stretch/>
        </p:blipFill>
        <p:spPr>
          <a:xfrm>
            <a:off x="3563888" y="2780928"/>
            <a:ext cx="5091429" cy="3888432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-107950" y="5686425"/>
            <a:ext cx="28082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558ED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01E78"/>
                </a:solidFill>
              </a:rPr>
              <a:t>Подготовили воспитатели группы №9 «Солнышко»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611188" y="115888"/>
            <a:ext cx="8391525" cy="1728787"/>
          </a:xfrm>
        </p:spPr>
        <p:txBody>
          <a:bodyPr/>
          <a:lstStyle/>
          <a:p>
            <a:pPr marL="457200" lvl="1" indent="0" algn="just" eaLnBrk="1" hangingPunct="1">
              <a:buFont typeface="Arial" charset="0"/>
              <a:buNone/>
            </a:pPr>
            <a:r>
              <a:rPr lang="ru-RU" altLang="ru-RU" sz="2600" smtClean="0">
                <a:solidFill>
                  <a:srgbClr val="FF0000"/>
                </a:solidFill>
              </a:rPr>
              <a:t>Кукольный театр - это уникальный инструмент для всестороннего развития ребенка , доступный каждой семье. Домашний кукольный театр - это возможность учить и воспитывать малыша в игровой форме.</a:t>
            </a:r>
          </a:p>
          <a:p>
            <a:pPr marL="457200" lvl="1" indent="0" algn="just" eaLnBrk="1" hangingPunct="1">
              <a:buFont typeface="Arial" charset="0"/>
              <a:buNone/>
            </a:pPr>
            <a:r>
              <a:rPr lang="ru-RU" altLang="ru-RU" sz="2600" smtClean="0">
                <a:solidFill>
                  <a:srgbClr val="FF0000"/>
                </a:solidFill>
              </a:rPr>
              <a:t>Развитие речи,  памяти, внимания, мышления, координации движений, мелкой моторики, творческих способностей - это далеко не весь перечень развивающих сторон этого вида искусства.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820964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61897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820964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61897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Текст 3"/>
          <p:cNvSpPr>
            <a:spLocks noGrp="1"/>
          </p:cNvSpPr>
          <p:nvPr>
            <p:ph type="body" sz="half" idx="2"/>
          </p:nvPr>
        </p:nvSpPr>
        <p:spPr>
          <a:xfrm>
            <a:off x="1258888" y="2852738"/>
            <a:ext cx="7740650" cy="871537"/>
          </a:xfrm>
        </p:spPr>
        <p:txBody>
          <a:bodyPr/>
          <a:lstStyle/>
          <a:p>
            <a:pPr algn="just" eaLnBrk="1" hangingPunct="1"/>
            <a:r>
              <a:rPr lang="ru-RU" altLang="ru-RU" sz="2400" b="1" smtClean="0"/>
              <a:t>Но в домашнем театре искусство не главное. Здесь важно помочь детям раскрыться, творчески реализоваться, преодолеть свои комплексы, выявить свои лучшие качества, научиться общаться, сочувстовать и сопереживать, выражать свои эмоции.</a:t>
            </a:r>
            <a:br>
              <a:rPr lang="ru-RU" altLang="ru-RU" sz="2400" b="1" smtClean="0"/>
            </a:br>
            <a:r>
              <a:rPr lang="ru-RU" altLang="ru-RU" sz="2400" b="1" smtClean="0"/>
              <a:t>Домашний театр - это также и объединения семьи. Каждый из членов семьи может быть и зрителем и актером, а это безграничные возможности узнать, чем живет ваш малыш, о чем переживает и мечтает (прислушайтесь, что говорят куклы в его руках).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4"/>
          <a:stretch/>
        </p:blipFill>
        <p:spPr>
          <a:xfrm>
            <a:off x="2699792" y="188641"/>
            <a:ext cx="4241714" cy="2489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3"/>
          <p:cNvSpPr>
            <a:spLocks noGrp="1"/>
          </p:cNvSpPr>
          <p:nvPr>
            <p:ph type="body" sz="half" idx="2"/>
          </p:nvPr>
        </p:nvSpPr>
        <p:spPr>
          <a:xfrm>
            <a:off x="1692275" y="0"/>
            <a:ext cx="5875338" cy="3024188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/>
              <a:t>Для </a:t>
            </a:r>
            <a:r>
              <a:rPr lang="ru-RU" altLang="ru-RU" sz="2800" b="1" u="sng" smtClean="0"/>
              <a:t>домашних постановок</a:t>
            </a:r>
            <a:r>
              <a:rPr lang="ru-RU" altLang="ru-RU" sz="2800" b="1" smtClean="0"/>
              <a:t> подойдет:</a:t>
            </a:r>
            <a:r>
              <a:rPr lang="ru-RU" altLang="ru-RU" sz="2000" b="1" smtClean="0"/>
              <a:t/>
            </a:r>
            <a:br>
              <a:rPr lang="ru-RU" altLang="ru-RU" sz="2000" b="1" smtClean="0"/>
            </a:br>
            <a:r>
              <a:rPr lang="ru-RU" altLang="ru-RU" sz="2000" b="1" smtClean="0"/>
              <a:t>- </a:t>
            </a:r>
            <a:r>
              <a:rPr lang="ru-RU" altLang="ru-RU" sz="2000" b="1" smtClean="0">
                <a:solidFill>
                  <a:srgbClr val="F01E78"/>
                </a:solidFill>
              </a:rPr>
              <a:t>настольный кукольный театр </a:t>
            </a:r>
            <a:r>
              <a:rPr lang="ru-RU" altLang="ru-RU" sz="2000" b="1" smtClean="0"/>
              <a:t>(театр на плоской картинке, театр на кружках, магнитный настольный, конусный)</a:t>
            </a:r>
            <a:br>
              <a:rPr lang="ru-RU" altLang="ru-RU" sz="2000" b="1" smtClean="0"/>
            </a:br>
            <a:r>
              <a:rPr lang="ru-RU" altLang="ru-RU" sz="2000" b="1" smtClean="0"/>
              <a:t>- </a:t>
            </a:r>
            <a:r>
              <a:rPr lang="ru-RU" altLang="ru-RU" sz="2000" b="1" smtClean="0">
                <a:solidFill>
                  <a:srgbClr val="F01E78"/>
                </a:solidFill>
              </a:rPr>
              <a:t>стендовый театр</a:t>
            </a:r>
            <a:r>
              <a:rPr lang="ru-RU" altLang="ru-RU" sz="2000" b="1" smtClean="0"/>
              <a:t> (фланелеграф, теневой, магнитный)</a:t>
            </a:r>
            <a:br>
              <a:rPr lang="ru-RU" altLang="ru-RU" sz="2000" b="1" smtClean="0"/>
            </a:br>
            <a:r>
              <a:rPr lang="ru-RU" altLang="ru-RU" sz="2000" b="1" smtClean="0"/>
              <a:t>- </a:t>
            </a:r>
            <a:r>
              <a:rPr lang="ru-RU" altLang="ru-RU" sz="2000" b="1" smtClean="0">
                <a:solidFill>
                  <a:srgbClr val="F01E78"/>
                </a:solidFill>
              </a:rPr>
              <a:t>театр на руке</a:t>
            </a:r>
            <a:r>
              <a:rPr lang="ru-RU" altLang="ru-RU" sz="2000" b="1" smtClean="0"/>
              <a:t> (пальчиковый, варежковый, перчаточный);</a:t>
            </a:r>
            <a:br>
              <a:rPr lang="ru-RU" altLang="ru-RU" sz="2000" b="1" smtClean="0"/>
            </a:br>
            <a:r>
              <a:rPr lang="ru-RU" altLang="ru-RU" sz="2000" b="1" smtClean="0"/>
              <a:t>- </a:t>
            </a:r>
            <a:r>
              <a:rPr lang="ru-RU" altLang="ru-RU" sz="2000" b="1" smtClean="0">
                <a:solidFill>
                  <a:srgbClr val="F01E78"/>
                </a:solidFill>
              </a:rPr>
              <a:t>верховые куклы</a:t>
            </a:r>
            <a:r>
              <a:rPr lang="ru-RU" altLang="ru-RU" sz="2000" b="1" smtClean="0"/>
              <a:t> ( на ложках, бибабо)</a:t>
            </a:r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1600" smtClean="0"/>
              <a:t/>
            </a:r>
            <a:br>
              <a:rPr lang="ru-RU" altLang="ru-RU" sz="1600" smtClean="0"/>
            </a:br>
            <a:endParaRPr lang="ru-RU" altLang="ru-RU" sz="160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93368"/>
            <a:ext cx="2327256" cy="3103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8" b="20137"/>
          <a:stretch/>
        </p:blipFill>
        <p:spPr>
          <a:xfrm>
            <a:off x="3419872" y="3493368"/>
            <a:ext cx="2736304" cy="3128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7" r="4046" b="14531"/>
          <a:stretch/>
        </p:blipFill>
        <p:spPr>
          <a:xfrm>
            <a:off x="6516216" y="3493368"/>
            <a:ext cx="2240390" cy="3110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3"/>
          <p:cNvSpPr>
            <a:spLocks noGrp="1"/>
          </p:cNvSpPr>
          <p:nvPr>
            <p:ph type="body" sz="half" idx="2"/>
          </p:nvPr>
        </p:nvSpPr>
        <p:spPr>
          <a:xfrm>
            <a:off x="1187450" y="3933825"/>
            <a:ext cx="7800975" cy="2735263"/>
          </a:xfrm>
        </p:spPr>
        <p:txBody>
          <a:bodyPr/>
          <a:lstStyle/>
          <a:p>
            <a:pPr algn="just" eaLnBrk="1" hangingPunct="1"/>
            <a:r>
              <a:rPr lang="ru-RU" altLang="ru-RU" sz="2800" b="1" smtClean="0">
                <a:solidFill>
                  <a:srgbClr val="F01E78"/>
                </a:solidFill>
              </a:rPr>
              <a:t>Обязательно сделайте ширму (из картонной коробки, штор и т.д.). За неё можно спрятаться, а это очень важно для того, чтобы ребенок чувствовал себя в безопасности, не стеснялся. Если с ширмой не сложилось,  кукольный спектакль можно разыгрывать прямо на столе.</a:t>
            </a:r>
          </a:p>
          <a:p>
            <a:pPr eaLnBrk="1" hangingPunct="1"/>
            <a:endParaRPr lang="ru-RU" altLang="ru-RU" sz="160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r="8876"/>
          <a:stretch/>
        </p:blipFill>
        <p:spPr>
          <a:xfrm>
            <a:off x="2590800" y="224643"/>
            <a:ext cx="4079631" cy="3564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Текст 3"/>
          <p:cNvSpPr>
            <a:spLocks noGrp="1"/>
          </p:cNvSpPr>
          <p:nvPr>
            <p:ph type="body" sz="half" idx="2"/>
          </p:nvPr>
        </p:nvSpPr>
        <p:spPr>
          <a:xfrm>
            <a:off x="1476375" y="4149725"/>
            <a:ext cx="7488238" cy="2592388"/>
          </a:xfrm>
        </p:spPr>
        <p:txBody>
          <a:bodyPr/>
          <a:lstStyle/>
          <a:p>
            <a:pPr algn="just" eaLnBrk="1" hangingPunct="1"/>
            <a:r>
              <a:rPr lang="ru-RU" altLang="ru-RU" sz="2400" b="1" smtClean="0">
                <a:solidFill>
                  <a:srgbClr val="0070C0"/>
                </a:solidFill>
              </a:rPr>
              <a:t>Сочиняйте сценарии вместе с детьми или инсценируйте народные сказки, детские рассказы и стихотворения, импровизируйте, используйте куклы для обучения, потому что ребенок быстро вырастет, театральными представлениями его уже не удивишь, но яркие моменты навсегда останутся в его памяти</a:t>
            </a:r>
            <a:r>
              <a:rPr lang="ru-RU" altLang="ru-RU" sz="2400" smtClean="0"/>
              <a:t>.</a:t>
            </a:r>
          </a:p>
          <a:p>
            <a:pPr algn="just" eaLnBrk="1" hangingPunct="1"/>
            <a:endParaRPr lang="ru-RU" altLang="ru-RU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5" b="5568"/>
          <a:stretch/>
        </p:blipFill>
        <p:spPr>
          <a:xfrm>
            <a:off x="1259632" y="392093"/>
            <a:ext cx="2968370" cy="3333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61897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0" b="23141"/>
          <a:stretch/>
        </p:blipFill>
        <p:spPr>
          <a:xfrm>
            <a:off x="4644008" y="380060"/>
            <a:ext cx="4153257" cy="338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828800" y="2349500"/>
            <a:ext cx="5486400" cy="566738"/>
          </a:xfrm>
        </p:spPr>
        <p:txBody>
          <a:bodyPr/>
          <a:lstStyle/>
          <a:p>
            <a:r>
              <a:rPr altLang="ru-RU" sz="4000" smtClean="0"/>
              <a:t>До следующих встреч…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дымка истор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94CE536-DBCF-4096-ADA7-58FF66A32C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дымка история</Template>
  <TotalTime>188</TotalTime>
  <Words>149</Words>
  <Application>Microsoft Office PowerPoint</Application>
  <PresentationFormat>Экран (4:3)</PresentationFormat>
  <Paragraphs>10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дымка история</vt:lpstr>
      <vt:lpstr>            Консультация для родителей Домашний кукольный театр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следующих встреч…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Дымковская игрушка</dc:title>
  <dc:creator>Анатолий</dc:creator>
  <cp:lastModifiedBy>Administrator</cp:lastModifiedBy>
  <cp:revision>21</cp:revision>
  <dcterms:created xsi:type="dcterms:W3CDTF">2013-11-12T08:22:05Z</dcterms:created>
  <dcterms:modified xsi:type="dcterms:W3CDTF">2018-03-24T06:04:11Z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TC019441559991</vt:lpwstr>
  </property>
</Properties>
</file>