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59" r:id="rId4"/>
    <p:sldId id="269" r:id="rId5"/>
    <p:sldId id="262" r:id="rId6"/>
    <p:sldId id="264" r:id="rId7"/>
    <p:sldId id="260" r:id="rId8"/>
    <p:sldId id="263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7129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 оригами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«Превращения квадратика»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30120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C00000"/>
                </a:solidFill>
              </a:rPr>
              <a:t>Шелягина</a:t>
            </a:r>
            <a:r>
              <a:rPr lang="ru-RU" sz="2000" dirty="0" smtClean="0">
                <a:solidFill>
                  <a:srgbClr val="C00000"/>
                </a:solidFill>
              </a:rPr>
              <a:t> Г.М.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Группа № 9 «Солнышки»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MG_20190412_0742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4027883" cy="4905893"/>
          </a:xfrm>
          <a:prstGeom prst="rect">
            <a:avLst/>
          </a:prstGeom>
        </p:spPr>
      </p:pic>
      <p:pic>
        <p:nvPicPr>
          <p:cNvPr id="7" name="Рисунок 6" descr="IMG_20190412_08542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1880" y="2852936"/>
            <a:ext cx="5544616" cy="3913088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5203983"/>
            <a:ext cx="3240360" cy="14619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Мы трудились очень дружно -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Получилось то, что нужно: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Не машинка, не конфета,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Настоящая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ракета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MG_20190508_09473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16632"/>
            <a:ext cx="4320480" cy="3404429"/>
          </a:xfrm>
          <a:prstGeom prst="rect">
            <a:avLst/>
          </a:prstGeom>
        </p:spPr>
      </p:pic>
      <p:pic>
        <p:nvPicPr>
          <p:cNvPr id="9" name="Рисунок 8" descr="IMG_20190516_16102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68" y="2821047"/>
            <a:ext cx="4680520" cy="3836358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3570681"/>
            <a:ext cx="345638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небо стремящихся жёлтеньких птичек,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Быстро вспорхнувших с бумажных страничек,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Сказочных бабочек, розовых зайцев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Выполнить можно при помощи пальцев.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Мы предлагаем попробовать с нами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Выучить технику оригами!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7046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300192" y="620688"/>
            <a:ext cx="3024336" cy="597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Простой листок бумаги,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 в опытных руках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 может обернуться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Жар-птицей в облаках.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 может стать зверушкой,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Причудливым цветком,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Забавною игрушкой,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Усатым мотыльком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Волшебное занятье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рук и для ума,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мира восприятье -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Чудесная страна!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Фантазии подвластны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Бумажные листы -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дома и в подарок,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просто для игры.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 главное богатство,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красоту творя,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Простой листок поможет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Создать тебе себя!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MG_20190416_16014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166703"/>
            <a:ext cx="6066586" cy="385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УТБУК\Desktop\отчет кружка оригами\Origami-Crane-Wallpaper-origami-7014779-1280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НОУТБУК\Desktop\отчет кружка оригами\Origami-Crane-Wallpaper-origami-7014779-1280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IMG_20190117_1557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194" y="188640"/>
            <a:ext cx="4063806" cy="4176464"/>
          </a:xfrm>
          <a:prstGeom prst="rect">
            <a:avLst/>
          </a:prstGeom>
        </p:spPr>
      </p:pic>
      <p:pic>
        <p:nvPicPr>
          <p:cNvPr id="12" name="Рисунок 11" descr="IMG_20190129_10533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4137924" cy="5517232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7504" y="4640069"/>
            <a:ext cx="38884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Поиграй со мной немножко, -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Предложила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мышка кошке.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И сказала кошка мышке: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Ах, какая ты глупышка!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Если встречусь на дорожке,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Уноси скорее ножки!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IMG_20190129_11113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116632"/>
            <a:ext cx="3764152" cy="5661248"/>
          </a:xfrm>
          <a:prstGeom prst="rect">
            <a:avLst/>
          </a:prstGeom>
        </p:spPr>
      </p:pic>
      <p:pic>
        <p:nvPicPr>
          <p:cNvPr id="9" name="Рисунок 8" descr="IMG_20190124_10325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27474" cy="6004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УТБУК\Desktop\отчет кружка оригами\Origami-Crane-Wallpaper-origami-7014779-1280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MG_20190212_1631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192" y="116632"/>
            <a:ext cx="2449207" cy="4176464"/>
          </a:xfrm>
          <a:prstGeom prst="rect">
            <a:avLst/>
          </a:prstGeom>
        </p:spPr>
      </p:pic>
      <p:pic>
        <p:nvPicPr>
          <p:cNvPr id="7" name="Рисунок 6" descr="IMG_20190212_16294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66619"/>
            <a:ext cx="3816424" cy="4045530"/>
          </a:xfrm>
          <a:prstGeom prst="rect">
            <a:avLst/>
          </a:prstGeom>
        </p:spPr>
      </p:pic>
      <p:pic>
        <p:nvPicPr>
          <p:cNvPr id="8" name="Рисунок 7" descr="IMG_20190219_15573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1880" y="2924944"/>
            <a:ext cx="3494942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УТБУК\Desktop\отчет кружка оригами\Origami-Crane-Wallpaper-origami-7014779-1280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IMG_20190219_16084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116632"/>
            <a:ext cx="8138811" cy="496855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835696" y="5229200"/>
            <a:ext cx="5760640" cy="14401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381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 под солнцем мирным</a:t>
            </a: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Жили мы с тобой,</a:t>
            </a: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Армия родная бережет покой.</a:t>
            </a: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Самолеты в небе, в море корабли</a:t>
            </a: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Стерегут границы нашей всей земли.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_20190306_1100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5" y="116632"/>
            <a:ext cx="7200799" cy="508193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35696" y="5301208"/>
            <a:ext cx="5832648" cy="14401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 цветной бумаги вырежу кусочек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 него я сделаю маленький цветочек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Мамочке подарок приготовил   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Самая красивая мамочка моя!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IMG_20190312_1556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20688"/>
            <a:ext cx="4392488" cy="5856651"/>
          </a:xfrm>
          <a:prstGeom prst="rect">
            <a:avLst/>
          </a:prstGeom>
        </p:spPr>
      </p:pic>
      <p:pic>
        <p:nvPicPr>
          <p:cNvPr id="11" name="Рисунок 10" descr="IMG_20190321_10315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6022" y="116632"/>
            <a:ext cx="5050474" cy="439253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932040" y="4797152"/>
            <a:ext cx="3960440" cy="19442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Сова по небу летала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Сова змейку увидала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Змейка, змейка, берегись!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Ты сове не попадись!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MG_20190328_1608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116633"/>
            <a:ext cx="5544616" cy="3919308"/>
          </a:xfrm>
          <a:prstGeom prst="rect">
            <a:avLst/>
          </a:prstGeom>
        </p:spPr>
      </p:pic>
      <p:pic>
        <p:nvPicPr>
          <p:cNvPr id="9" name="Рисунок 8" descr="IMG_20190404_10415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832" y="4077072"/>
            <a:ext cx="5904656" cy="26794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221088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аквариуме рыбки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Туда- сюда снуют,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аквариуме рыбки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Нам песенки поют.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Но песенок не слышно,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Известно это всем,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Что рыбки безголосые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Совсем, совсем, совсем.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104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НОУТБУК</dc:creator>
  <cp:lastModifiedBy>Семенюк Вадим</cp:lastModifiedBy>
  <cp:revision>56</cp:revision>
  <dcterms:created xsi:type="dcterms:W3CDTF">2018-04-26T00:06:30Z</dcterms:created>
  <dcterms:modified xsi:type="dcterms:W3CDTF">2019-05-30T07:21:20Z</dcterms:modified>
</cp:coreProperties>
</file>