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7" r:id="rId12"/>
    <p:sldId id="256" r:id="rId13"/>
    <p:sldId id="259" r:id="rId14"/>
    <p:sldId id="260" r:id="rId15"/>
    <p:sldId id="261" r:id="rId16"/>
    <p:sldId id="258" r:id="rId17"/>
    <p:sldId id="262" r:id="rId18"/>
    <p:sldId id="265" r:id="rId19"/>
    <p:sldId id="264" r:id="rId20"/>
    <p:sldId id="26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7764-E627-45F3-AF71-4CB1119A474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FFC5-8D0A-43B9-9300-E1B886F1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8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387F2-52ED-47E1-9E4E-C62D8A710E5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4A55-5ED2-4ABB-B39E-DB867CDF5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761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20EE-CE95-4B19-9694-E1E6CA71BCB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EC36-7689-41C4-90F3-3862A1288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371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BB82-4FE6-426D-90D7-0FD6020D387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42F8-5973-410C-968F-6E4BCE41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419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9A97-CD98-4D58-A433-433ED609231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3EC6-E181-4AC3-9F39-53ECC204E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03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CF44-7654-4B07-A62B-FA97B2BD022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2835-29FC-4D68-8BA5-A56DC2A9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89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D401-6C02-4E18-ADBD-46744EBDC9A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6E60-5A32-40E3-946C-2E042929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40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0DAC-7263-4344-AB6F-D46A97C997F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BA40-5759-49C1-8262-9E9736B2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353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4541-F5AF-408F-88C9-CD286D9640C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E617-465D-44E9-BDA1-F698FDFF0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900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C174-A5B5-41AD-A8C9-03C8DF979E0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67AA-8978-4101-A751-44EF83377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555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2186-D313-4FFE-A217-1B400D25434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AC52-DB9B-4AC4-8CE6-BDBE4082C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13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4890-288D-4B3E-9947-A9F6F04C146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BA5E-47AC-47BD-A85E-B3F740C3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B80B-BEFA-481D-B5CB-0EA1A9D4030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6D78-9014-4D41-8FCD-235A3B77C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9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AD99-8A88-44F5-A91D-437C6A27A26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FC04-257B-4622-A889-38147D36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14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30B-E1C2-4066-923F-58B5C50EA40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BABA-C976-4B82-9C7E-CC03B413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083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C5A8-E1B5-4BB9-8476-DFA295DF85D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C1F3-BB96-43E4-874F-4B97AF50D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577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6B2D-C090-46E0-A02D-902BCAEC33C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27B1-A9D3-4694-9505-7E1D57CD3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148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03F2-279E-4084-A695-FA7B47C6139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A414-8117-4AE7-8617-C7EF46715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740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5778-6708-4A7F-B041-432E4E34C88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1349-D0B5-4D09-BFE5-35C86045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67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5B19-B44E-42FA-85A6-DD67D520AFE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C2BA-D8B5-491B-B768-FD719A96C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025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73F1-BF4A-40F0-B219-DA5009F1212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0533-68B7-43EC-AD11-B26F5B041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377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180F-A442-4C23-8558-C8EA61E7F73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D89A-E79F-4341-ABF6-3F81FDE0B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408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BE0D-006A-4ADA-B06F-2CB39AC93C9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7EE9-FEFB-4D95-B466-D6B831898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3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7385-74CE-43C4-987C-C1E3E094A60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546B-26E4-4468-A225-D3757316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1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4D9B-577D-4F34-9AEF-8F5856DDF40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AC95-3450-426D-8E32-2002B9E23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375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411E-8C63-43EB-8FB5-3093D28CE54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F2CB-077C-40EC-9239-2FE3C9C2B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6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11E5-182D-428F-8260-7529714064E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FC26-231B-41D4-886A-D6DC922F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6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08D0-2417-406A-9620-E181C8C89EA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CDF8-BEB3-422B-A3AD-2A4924DD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187D-F990-4BA2-8DE9-1327457195B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1DD5-924D-4DD8-A9BA-225E9904F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E2D1-616E-4A22-ACC7-74A6DE5A998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7F78-B097-43E0-951D-80398A002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1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630D-7FBD-46A3-90CB-9BA3FBD7639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8086-53AF-4DE4-89C7-74640B62E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3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7636-C42C-4EB4-B5F7-83C2C795FFC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C8BD-6AA1-4E39-A167-4826E76DC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C4AD-9B3F-4BA4-A73E-6E9712B14C4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59D0-1A0B-4112-8A9E-199D96962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4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C396-4238-4D31-B25D-E5605CE6384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863A-71E0-4194-9993-7CCF808C6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6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97EE-B518-420E-BF8E-9CC3659D96E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1C1B-16B0-4375-B894-0A6C7234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1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750F-5AB5-4F15-B8F4-B3DAB59B4EA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1E67-640B-4FFD-9A7A-B12405D2C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7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5B6F-9ED1-45C3-9829-DDE94503862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4AC8-8D58-491F-9A26-03A11507A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13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303B-811C-4D42-9584-F59FEEA20D8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DD62-28D5-4A20-82B5-93ED4E0A1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93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FA44-6100-455A-B62D-CE8283536E7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6E4A-F729-4E9B-97DD-5DB8DB1E1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7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BDAB-F278-48DF-BF22-240D6DCE8FD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BBEF-C9A6-4C98-8CC4-14AD98691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8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6FEB-9487-4BFA-AD6E-1619181EF9C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DCA0-7422-4AC9-9447-AEA022FBF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51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5434-C0B5-47A9-B97B-CF4DAA1FA4D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BB12-E270-4FAD-856B-87ACC873E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1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E44-FBB7-4386-AAA0-F92BC136E0F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07E0-DCC0-4F40-88E6-35ED9E7C8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6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CFB3-30E3-43B4-BF62-0F66BB4B097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B7C-A1F9-475D-BF36-4ACCA9705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B297-D4DB-4126-98F2-3713E3047A3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A4B2-76D9-47AE-9DFC-74A6DFF23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2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7544-8989-435B-A39F-279B13FCEF1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3DE2-826A-401A-AC44-7418A036D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39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6E69-2648-4635-BD95-57B8617F40B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FDC8-DEC5-490C-9214-DB23F0F71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30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ACB5-5C6E-4694-9403-EFD1239B7196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EBC3-702D-4E6D-9B33-B21E193C9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84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EC1D-0A49-4CC3-8329-5AEAEE14666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B06C-C183-4D34-8FC7-842964714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20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1685-CBF2-40FA-84CC-C323F574370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BB8A-788A-4E93-A0FE-42B2822E7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5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9EC5-182E-436B-9D9E-867522B7059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A1AB-5674-4EE9-820F-2897A5D40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79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35BF-1BF4-4BED-9E59-584601789AE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A782-6ADF-45F3-BD58-1EFEBC3CC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41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A31D-C02F-462D-B4C6-DFE7B0F09EA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9486-7D7A-4524-A5E7-71880E8F8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54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562-32FD-47E9-9F07-B9CB8F240F9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CC10-E7DE-467D-93AC-BD5040463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14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8398-38B6-4F95-B3A0-0DCB1922CD9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F09F-CE6B-4E01-BFD6-31C9FD83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E66E-11F0-47CE-AB77-A3AB216DAA2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0405-D1F4-4985-9DAC-CAD6BD446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91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ECC0-66D1-41E4-B147-D97E37F789B6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1CDE-E5E4-4C8E-BC34-E91D119E5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9849-9442-465E-A6AB-6BD8C699B0A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423F-B866-44B4-A541-FA27CB77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2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B4FD-7BDA-4192-9148-DD1D26887E9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FBE8-0667-4026-A2A0-58DBCD0D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58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AE7A-D1C3-4EA3-BDA6-1653D459863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CC6C-A8E9-45F7-ADCF-E1C3E6334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20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42FE-FEDD-43CC-89C5-1D3835D1787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79D8-C857-4AEB-9A3A-2E66682CD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18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D09B-EEB9-4200-AC61-932A1C1F19A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AE8A-4752-4971-A8E6-351B6472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78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2556-9329-4F36-A614-432CE5A732F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F887-CAB2-4F12-B4B3-9C218294B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71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19D2-CFEF-4F6B-9C5F-38D3EF5E37C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FE19-BF60-4445-9DC0-30ABF3642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8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D8D2-6C3F-4E89-BA74-CEE769B6E05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F6F0-64A8-46A9-90C6-1F7237022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69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2BBA-7EA3-4A14-AE83-8CF14A1D700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A751-19EE-4A86-91D5-5BCE5CCF3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C6FA-B0D0-4ED8-8C92-CA85C85D280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09E9-80E5-4AD6-9D4B-569C5F38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91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D35C-EEDC-484A-830C-5AE3ADCB27C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549B-F773-42C7-A1D7-2C5D94B81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24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6F36-C834-414F-BF57-9442F3C65EE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64A7-BA1C-490A-89A1-02DD0983D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92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F6DB-4493-49F0-BA5E-F4240E081D7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1BCF-DE4C-4D3F-A0E6-E6D515F9E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51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9B65-73E6-4073-A4CB-C733E63E333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9699-C526-4AD0-950E-E59D2D861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40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A172-0AF0-4CAB-8566-759B38750C4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4680-78E8-488B-9B28-F89460AD6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6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F5D6-FA75-43BC-80B7-41224D2B50D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2CB7-668E-4CC2-8ADD-1C3867F28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80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BDEF-A090-4936-8115-C8E5C79F6E8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6543-7BFF-49FB-B246-C3DD654B5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66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DCC2-433D-43FA-BBE4-470CDB02F95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E540-7F9E-4A17-B4DB-D16978AD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14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C793-DC04-4852-8455-E307B2BBE92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EE45-4CA1-400D-AB40-33A5F333D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01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2B37-B2E6-4D1D-9306-F964FE716AF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F7AE-3FA3-4091-8BFC-1679175BD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3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C684-D859-4926-96F0-74019E9D005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DD89-2E78-4CE2-8118-EF8F00CA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53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A008-4074-408C-A34B-DEBAB0DFCF7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F0D5-E6E7-42F2-BBBD-C987DB176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26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C39D-EB46-4045-AFC3-0A7D97A068C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8A4F-DB76-4F94-B963-CFE0BF987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8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974F-53FB-4417-86F3-C02AB37EC83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FA4B-1A59-43D5-A844-CCA11BD36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0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B096-240C-453C-B244-EF22CC037AF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1151-A462-4E64-B7FE-D2DC24A35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3D6D-4A3A-41F1-941D-B6BB8B88A0D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4658-86C2-467A-86E4-435D5B387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91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40E5-C547-4AD4-BC5F-D013AF158D5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6C37-C496-41CB-A63C-06997D623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93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ADB3-6621-46E3-AC73-3CE6B2AA3CB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3E04-4051-4C9C-B603-8CE7276BE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11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036E-9AE6-40F5-9E3C-18B3608AEF1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1C4B-A974-48CE-8AC1-B4BAB4796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58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29FC-12B0-40E6-92B4-F1725B61A50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970E-F7A4-4839-B0CD-69DF79B0A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9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5967-81A7-4009-AD84-C1747D26FD9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40DD-8B9C-4DE5-9DFE-557373D7C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8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FAC9-A257-4065-A884-FB5A19B8A1A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623E-B501-4164-89E6-4195AEB64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39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9EBA-3DC1-4375-828E-E7D25B11E19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5C68-BCA7-470F-9C48-378527C76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8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7E48-4F2D-4DFE-9345-96677C555C2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CF2A-6F8A-4FCD-8F18-554E8651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16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400A-5EBE-4A06-ACE2-423ADC4D076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B277-29A1-468E-99C4-F643041DB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31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22E4-8B94-4B38-A8F8-FE68892858A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63F9-B422-469A-85A6-11B87227F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62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6E86-DD9C-44B3-9AB1-F6486630F75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7205-B63A-47C0-93C9-9E89CD44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75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0159-ECAC-40AD-9141-B7B723ADC0E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7A5B-0542-4262-A3BD-00907509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5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A638-62F5-42B4-97BE-D14793BBD45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E3A0-CDFF-49A1-AB7B-3AABB5555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1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F3D5-DA85-4E90-8CEA-34CA51C1943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13FE-12E6-4E2D-A98D-B1F14C82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08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D6E8-37AA-40A5-92D1-A6E99937A22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287C-B6AF-4FCD-9196-875F6BD0A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752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F118-1A8A-44FA-8672-FCB72BB8807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F4D91-2011-4DED-ACAA-BE3CD1D4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5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3E47-547D-4101-AEEA-844438AEECE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525E-F05D-44C2-8136-71EC2145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643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F4E6-A917-4D92-99B0-378A28127B5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492E-622E-481C-9A36-160FBE600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15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67E3-2EAB-4B91-8791-ED430AC28EB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7A01-4289-4A2D-A903-23A2DD429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64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9E0F-84BF-44CB-8142-769E01FBC2C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EDAF-5598-462B-BAC6-F350711B8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804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2132-4CD5-4ECD-B800-34D740228B8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93EE-0EE6-42C9-92D8-9FE681495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40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FF17-058F-42A5-8E15-8C76504D5A2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2D05-B5B1-449D-992B-B0B948759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311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02F7-DCBC-4942-B6A6-46D0D5B4C146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868-1058-43A0-9D7A-C5CD9EC89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218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43AD-46B7-485D-83CD-88B87569EBE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193D-2AE1-4AD5-AEFA-9B1DB77C6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43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C182-36AD-448A-8006-32F4379D884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8ADD-CC23-4F29-B9CE-C9AF2B922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77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DD54-BC4B-4A58-800B-E5FA8290E41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1B73-F87F-4F35-A193-341A091D6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449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2EBB-9F8B-4EF6-83D0-FA4A31302F2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BFBC-1452-4A95-BF2D-29EABE8EE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4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9D25-0ED6-4531-820A-B3DA21A6910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5A93-2AC3-4D03-8C6D-32B9ADC1A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905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4C8D-6FD3-4388-9F0A-BFCE5FF9C55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1C49-5D1D-4725-BF8A-3D6B70754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988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6940-DD3D-4783-8626-D3F73369B0F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8C98-F64A-450F-831C-B23B0E536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54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75EC-B9A0-4585-9BF6-8F095B3FD30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9D4C-7BE0-41B5-B366-32435F42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11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3A8A-F04E-420E-84FD-362126BF25E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5330-9F08-476C-92C8-EC946444C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98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1F19-5929-4BFB-9776-5560EE5D90B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6623-9DA2-44DA-9965-FC9FDCC1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40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2735-BD89-457C-BC24-B6A72B27039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1023-A3CB-4B3B-9B6E-CB48C6DF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408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D341-51EC-4691-91D4-942BFFBF6AF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2B62-65F2-49BB-9027-F951A6D85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33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6F76-9918-4BA2-AD5F-BFFB1EE953A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5830-0CC5-463F-95F5-B1C9D7117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065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BB8D-E80F-4171-950B-3CCF8D0E046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B844-1C82-4E14-A5ED-E862C064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43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E1F3-510A-4284-BDAA-DAD8D2C9CEF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D437-4650-4B1A-BCFA-341CD577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4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09BD4-F51F-40BA-8B3B-5994C561906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9AA6D0-9056-498D-BCE0-9EC506A9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6B410-5CAF-4A93-9591-5714A458D2B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5C36FE-3A03-4B2C-81FF-671112C1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BBDAB-76D9-44EB-89D2-FE96F6C4AB5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2AF4A-892F-4E0A-8E07-8187B14BA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C25713-FF37-42C1-AEC7-05074746B7A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C591B-F788-4C53-BE79-64A42A10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48C92-B044-49FA-849F-ABFDD3BD4F1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DF568-027E-41D8-94D5-4B1A57DB2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475F3-834C-483A-AC8F-7BF4885F28C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D9B7F-E7CF-426E-A855-151C48F78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DBC04-B715-431D-AB62-575AFA810AD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4FA34-2599-4161-A30C-BF7F03F74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DF033-9189-4846-8445-49A1A3CE8F1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FCD55-B3AB-4233-BFB3-850951F9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8B179-12E2-4CE1-9AA3-369B6D3E21A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B9025B-F2AC-422D-8C02-19F928140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9C36C-C427-49EA-8091-31B7E298F75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95524-70FD-45A5-94C8-CE954DA3C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93664-A291-456C-A7A8-FC6A5C5D238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30230-2619-4989-A5F1-8E0338726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http://www.rukukla.ru/file/0001/0380.jpg" TargetMode="External"/><Relationship Id="rId7" Type="http://schemas.openxmlformats.org/officeDocument/2006/relationships/image" Target="http://www.rukukla.ru/file/0001/0921.jpg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http://www.rukukla.ru/file/0001/0853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072188" y="5286375"/>
            <a:ext cx="2928937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b="1" smtClean="0">
              <a:solidFill>
                <a:srgbClr val="C00000"/>
              </a:solidFill>
              <a:latin typeface="Cambria Math" pitchFamily="18" charset="0"/>
            </a:endParaRPr>
          </a:p>
          <a:p>
            <a:pPr algn="ctr" eaLnBrk="1" hangingPunct="1">
              <a:defRPr/>
            </a:pPr>
            <a:r>
              <a:rPr lang="ru-RU" b="1" smtClean="0">
                <a:solidFill>
                  <a:srgbClr val="C00000"/>
                </a:solidFill>
                <a:latin typeface="Cambria Math" pitchFamily="18" charset="0"/>
              </a:rPr>
              <a:t>Выполнила  воспитатель МБДОУ ЦРР №28 «Огонек» Чернова М.В.</a:t>
            </a:r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1" name="Заголовок 4"/>
          <p:cNvSpPr>
            <a:spLocks noGrp="1"/>
          </p:cNvSpPr>
          <p:nvPr>
            <p:ph type="ctrTitle"/>
          </p:nvPr>
        </p:nvSpPr>
        <p:spPr>
          <a:xfrm>
            <a:off x="2195513" y="2565400"/>
            <a:ext cx="4643437" cy="2071688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4000" b="1" smtClean="0">
                <a:solidFill>
                  <a:srgbClr val="CC0000"/>
                </a:solidFill>
                <a:latin typeface="Comic Sans MS" pitchFamily="66" charset="0"/>
              </a:rPr>
              <a:t>Мастер-класс</a:t>
            </a: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>«Куклы, </a:t>
            </a:r>
            <a:b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>исполняющие </a:t>
            </a:r>
            <a:b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>желания»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64388" y="53736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67175" y="191611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  <a:latin typeface="Arial" charset="0"/>
              </a:rPr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2114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smtClean="0">
                <a:solidFill>
                  <a:srgbClr val="FF0000"/>
                </a:solidFill>
                <a:latin typeface="Comic Sans MS" pitchFamily="66" charset="0"/>
              </a:rPr>
              <a:t>Вы хотите, чтобы ваши желания исполнились?</a:t>
            </a:r>
          </a:p>
          <a:p>
            <a:pPr algn="ctr">
              <a:buFont typeface="Arial" charset="0"/>
              <a:buNone/>
            </a:pPr>
            <a:r>
              <a:rPr lang="ru-RU" altLang="ru-RU" b="1" smtClean="0">
                <a:solidFill>
                  <a:srgbClr val="FF0000"/>
                </a:solidFill>
                <a:latin typeface="Comic Sans MS" pitchFamily="66" charset="0"/>
              </a:rPr>
              <a:t>Тогда попробуйте сами смастерить такую куколку и увидите результат!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790927"/>
            <a:ext cx="5220072" cy="348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31 марта в группе «Солнышко» состоялся мастер-класс по изготовлению кукол-оберегов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613" y="1412875"/>
            <a:ext cx="5224462" cy="3816350"/>
          </a:xfrm>
          <a:ln w="38100" cap="sq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500063" y="5429250"/>
            <a:ext cx="814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>
                <a:solidFill>
                  <a:srgbClr val="215968"/>
                </a:solidFill>
                <a:latin typeface="Comic Sans MS" pitchFamily="66" charset="0"/>
              </a:rPr>
              <a:t>Дети вместе с родителями познакомились с историей возникновения кукол на Руси и с технологией их изготовления.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620713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Comic Sans MS" pitchFamily="66" charset="0"/>
              </a:rPr>
              <a:t>Цель: приобщение детей и родителей к народной культуре в процессе совместной творческой деятельности.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Задачи: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1. Познакомить с историей возникновения тряпичных кукол на Руси.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2.  Изготовить самостоятельно  куклы-обереги «Зайчик на пальчик» и «Благополучница».</a:t>
            </a:r>
          </a:p>
          <a:p>
            <a:pPr>
              <a:buFont typeface="Arial" charset="0"/>
              <a:buNone/>
              <a:defRPr/>
            </a:pPr>
            <a:endParaRPr lang="ru-RU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643313"/>
            <a:ext cx="3619500" cy="2714625"/>
          </a:xfrm>
          <a:prstGeom prst="rect">
            <a:avLst/>
          </a:prstGeom>
          <a:ln w="38100" cap="sq">
            <a:solidFill>
              <a:srgbClr val="FF5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1736">
            <a:off x="6802438" y="4016375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57402">
            <a:off x="787400" y="4081463"/>
            <a:ext cx="12969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Comic Sans MS" pitchFamily="66" charset="0"/>
              </a:rPr>
              <a:t>Из истории возникновения кукол</a:t>
            </a:r>
            <a:endParaRPr lang="ru-RU" altLang="ru-RU" sz="36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333750" cy="2500313"/>
          </a:xfrm>
          <a:prstGeom prst="rect">
            <a:avLst/>
          </a:prstGeom>
          <a:ln w="38100" cap="sq">
            <a:solidFill>
              <a:srgbClr val="FF5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7188" y="4357688"/>
            <a:ext cx="400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Куклы сопровождали человека всю его жизнь, начиная с самого рождения. </a:t>
            </a:r>
            <a:endParaRPr lang="ru-RU" altLang="ru-RU" sz="2000" b="1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90" t="413" r="12775"/>
          <a:stretch>
            <a:fillRect/>
          </a:stretch>
        </p:blipFill>
        <p:spPr bwMode="auto">
          <a:xfrm>
            <a:off x="4716463" y="1447800"/>
            <a:ext cx="3779837" cy="2428875"/>
          </a:xfrm>
          <a:prstGeom prst="rect">
            <a:avLst/>
          </a:prstGeom>
          <a:ln w="38100" cap="sq">
            <a:solidFill>
              <a:srgbClr val="FF5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4429125" y="428625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Изготовление куклы считалось  женским занятием.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072063"/>
            <a:ext cx="2047875" cy="1323975"/>
          </a:xfrm>
          <a:prstGeom prst="rect">
            <a:avLst/>
          </a:prstGeom>
          <a:ln w="38100" cap="sq">
            <a:solidFill>
              <a:srgbClr val="FF5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Comic Sans MS" pitchFamily="66" charset="0"/>
              </a:rPr>
              <a:t>Из истории возникновения кукол</a:t>
            </a:r>
            <a:endParaRPr lang="ru-RU" altLang="ru-RU" sz="360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2381266" cy="3214710"/>
          </a:xfrm>
          <a:prstGeom prst="ellipse">
            <a:avLst/>
          </a:prstGeom>
          <a:ln w="63500" cap="rnd">
            <a:solidFill>
              <a:srgbClr val="FF5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3" y="4786313"/>
            <a:ext cx="2471737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Самые первые куклы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делались из золы.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Такая кукла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 называлась Баба.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Она была оберегом.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464611" cy="3286148"/>
          </a:xfrm>
          <a:prstGeom prst="ellipse">
            <a:avLst/>
          </a:prstGeom>
          <a:ln w="63500" cap="rnd">
            <a:solidFill>
              <a:srgbClr val="FF5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357938" y="4643438"/>
            <a:ext cx="2428875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Кукла   «Стригушка»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 делалась из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стриженой травы.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Её часто использовали и в лечебных целях.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974975" cy="364331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2857500" y="1214438"/>
            <a:ext cx="350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Такими куклами не играли.</a:t>
            </a:r>
          </a:p>
          <a:p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 Они хранились в сундуках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Comic Sans MS" pitchFamily="66" charset="0"/>
              </a:rPr>
              <a:t>Волшебные свойства кукол</a:t>
            </a:r>
            <a:endParaRPr lang="ru-RU" altLang="ru-RU" sz="40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52863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Правила работы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588" y="5013325"/>
            <a:ext cx="3786187" cy="1354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Люди верили, что куклы могут защитить от злых сил, принять на себя болезни и беды человека, принести ему счастье, помочь хорошему урожаю.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928802"/>
            <a:ext cx="2571768" cy="145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4857750" y="1571625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953735"/>
                </a:solidFill>
                <a:latin typeface="Comic Sans MS" pitchFamily="66" charset="0"/>
              </a:rPr>
              <a:t>Лоскутки  ткани и нитки не разрезались, а рвались вручную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94"/>
          <a:stretch>
            <a:fillRect/>
          </a:stretch>
        </p:blipFill>
        <p:spPr bwMode="auto">
          <a:xfrm>
            <a:off x="4786314" y="3643314"/>
            <a:ext cx="133350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Прямоугольник 18"/>
          <p:cNvSpPr>
            <a:spLocks noChangeArrowheads="1"/>
          </p:cNvSpPr>
          <p:nvPr/>
        </p:nvSpPr>
        <p:spPr bwMode="auto">
          <a:xfrm>
            <a:off x="4786313" y="3286125"/>
            <a:ext cx="4040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>
                <a:solidFill>
                  <a:srgbClr val="953735"/>
                </a:solidFill>
                <a:latin typeface="Comic Sans MS" pitchFamily="66" charset="0"/>
              </a:rPr>
              <a:t>Куклам  никогда не рисовалось лицо</a:t>
            </a:r>
          </a:p>
        </p:txBody>
      </p:sp>
      <p:sp>
        <p:nvSpPr>
          <p:cNvPr id="17417" name="Прямоугольник 19"/>
          <p:cNvSpPr>
            <a:spLocks noChangeArrowheads="1"/>
          </p:cNvSpPr>
          <p:nvPr/>
        </p:nvSpPr>
        <p:spPr bwMode="auto">
          <a:xfrm>
            <a:off x="5214938" y="5643563"/>
            <a:ext cx="2892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>
                <a:solidFill>
                  <a:srgbClr val="953735"/>
                </a:solidFill>
                <a:latin typeface="Comic Sans MS" pitchFamily="66" charset="0"/>
              </a:rPr>
              <a:t>Узелки служили оберегом</a:t>
            </a: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929066"/>
            <a:ext cx="1621808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29876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9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Виды тряпичных кукол</a:t>
            </a:r>
            <a:endParaRPr lang="ru-RU" altLang="ru-RU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500813" y="1143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Обрядовые куклы</a:t>
            </a:r>
            <a:endParaRPr lang="ru-RU" altLang="ru-RU" sz="2400" b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1643063"/>
            <a:ext cx="2643188" cy="4786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00088" y="1214438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Куклы-обереги</a:t>
            </a:r>
            <a:endParaRPr lang="ru-RU" altLang="ru-RU" b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63" y="1643063"/>
            <a:ext cx="2643187" cy="4786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Прямоугольник 14"/>
          <p:cNvSpPr>
            <a:spLocks noChangeArrowheads="1"/>
          </p:cNvSpPr>
          <p:nvPr/>
        </p:nvSpPr>
        <p:spPr bwMode="auto">
          <a:xfrm>
            <a:off x="3559175" y="1214438"/>
            <a:ext cx="196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Игровые куклы</a:t>
            </a:r>
            <a:endParaRPr lang="ru-RU" altLang="ru-RU" sz="1000" b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25" y="1643063"/>
            <a:ext cx="2643188" cy="4786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Рисунок 2" descr="Зернушка Крупеничка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1071570" cy="137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1571625" y="2071688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Зернушка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»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775" name="Picture 7" descr="http://www.rukukla.ru/file/0001/0853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855662" cy="116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44" name="Rectangle 8"/>
          <p:cNvSpPr>
            <a:spLocks noChangeArrowheads="1"/>
          </p:cNvSpPr>
          <p:nvPr/>
        </p:nvSpPr>
        <p:spPr bwMode="auto">
          <a:xfrm>
            <a:off x="1428750" y="3322638"/>
            <a:ext cx="1500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Подорожница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»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45" name="Picture 9" descr="Кукла Северная Берегиня"/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10810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0"/>
          <p:cNvSpPr>
            <a:spLocks noChangeArrowheads="1"/>
          </p:cNvSpPr>
          <p:nvPr/>
        </p:nvSpPr>
        <p:spPr bwMode="auto">
          <a:xfrm>
            <a:off x="1500188" y="514350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Северная  Берегиня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»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47" name="Picture 11" descr="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1785938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4286250" y="2143125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Зайчика на пальчик 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49" name="Picture 7" descr="Описание: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3357563"/>
            <a:ext cx="828675" cy="1198562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0" name="Rectangle 14"/>
          <p:cNvSpPr>
            <a:spLocks noChangeArrowheads="1"/>
          </p:cNvSpPr>
          <p:nvPr/>
        </p:nvSpPr>
        <p:spPr bwMode="auto">
          <a:xfrm>
            <a:off x="4429125" y="3571875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закрутка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1" name="Picture 15" descr="c2ae2b61e75ae1019cb47832f8615e3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4786313"/>
            <a:ext cx="14763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Rectangle 16"/>
          <p:cNvSpPr>
            <a:spLocks noChangeArrowheads="1"/>
          </p:cNvSpPr>
          <p:nvPr/>
        </p:nvSpPr>
        <p:spPr bwMode="auto">
          <a:xfrm>
            <a:off x="4071938" y="5857875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»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3" name="Picture 4" descr="Описание: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857375"/>
            <a:ext cx="927100" cy="11890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4" name="Rectangle 18"/>
          <p:cNvSpPr>
            <a:spLocks noChangeArrowheads="1"/>
          </p:cNvSpPr>
          <p:nvPr/>
        </p:nvSpPr>
        <p:spPr bwMode="auto">
          <a:xfrm>
            <a:off x="7358063" y="2071688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"Купавка"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5" name="Picture 4" descr="Описание: 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214688"/>
            <a:ext cx="1041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Rectangle 20"/>
          <p:cNvSpPr>
            <a:spLocks noChangeArrowheads="1"/>
          </p:cNvSpPr>
          <p:nvPr/>
        </p:nvSpPr>
        <p:spPr bwMode="auto">
          <a:xfrm>
            <a:off x="7429500" y="3286125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»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7" name="Picture 2" descr="Описание: http://im5-tub-ru.yandex.net/i?id=356543040-33-72&amp;n=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857750"/>
            <a:ext cx="1092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Rectangle 22"/>
          <p:cNvSpPr>
            <a:spLocks noChangeArrowheads="1"/>
          </p:cNvSpPr>
          <p:nvPr/>
        </p:nvSpPr>
        <p:spPr bwMode="auto">
          <a:xfrm>
            <a:off x="7572375" y="5214938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»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Мастер-класс по изготовлению </a:t>
            </a:r>
            <a:b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кукол-оберегов «Благополучница»</a:t>
            </a:r>
            <a:b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и «Зайчик на пальчик»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2297112" cy="3052763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38" y="4005263"/>
            <a:ext cx="2995612" cy="22320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5" y="1671638"/>
            <a:ext cx="2846388" cy="20383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39750" y="4581525"/>
            <a:ext cx="8229600" cy="2332038"/>
          </a:xfrm>
        </p:spPr>
        <p:txBody>
          <a:bodyPr/>
          <a:lstStyle/>
          <a:p>
            <a:pPr algn="just"/>
            <a:endParaRPr lang="ru-RU" altLang="ru-RU" sz="2000" b="1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endParaRPr lang="ru-RU" altLang="ru-RU" sz="2000" b="1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>Мастерить куколку нужно  неспешно, с хорошим настроением, большой любовью и надеждой на будущее. </a:t>
            </a:r>
          </a:p>
          <a:p>
            <a:pPr algn="ctr">
              <a:buFont typeface="Arial" charset="0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>При изготовлении можно загадывать желание. </a:t>
            </a:r>
          </a:p>
          <a:p>
            <a:pPr algn="ctr">
              <a:buFont typeface="Arial" charset="0"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971086"/>
            <a:ext cx="3354314" cy="223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21450"/>
            <a:ext cx="3376651" cy="225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510" y="1334092"/>
            <a:ext cx="4608513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267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Тема Office</vt:lpstr>
      <vt:lpstr>Шаблон 1</vt:lpstr>
      <vt:lpstr>1_Шаблон 1</vt:lpstr>
      <vt:lpstr>2_Шаблон 1</vt:lpstr>
      <vt:lpstr>3_Шаблон 1</vt:lpstr>
      <vt:lpstr>4_Шаблон 1</vt:lpstr>
      <vt:lpstr>5_Шаблон 1</vt:lpstr>
      <vt:lpstr>6_Шаблон 1</vt:lpstr>
      <vt:lpstr>7_Шаблон 1</vt:lpstr>
      <vt:lpstr>8_Шаблон 1</vt:lpstr>
      <vt:lpstr>9_Шаблон 1</vt:lpstr>
      <vt:lpstr>Мастер-класс «Куклы,  исполняющие  желания»</vt:lpstr>
      <vt:lpstr>31 марта в группе «Солнышко» состоялся мастер-класс по изготовлению кукол-оберегов</vt:lpstr>
      <vt:lpstr>Цель: приобщение детей и родителей к народной культуре в процессе совместной творческой деятельности. </vt:lpstr>
      <vt:lpstr>Из истории возникновения кукол</vt:lpstr>
      <vt:lpstr>Из истории возникновения кукол</vt:lpstr>
      <vt:lpstr>Волшебные свойства кукол</vt:lpstr>
      <vt:lpstr>Виды тряпичных кукол</vt:lpstr>
      <vt:lpstr> Мастер-класс по изготовлению  кукол-оберегов «Благополучница» и «Зайчик на пальчик»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«Куклы,  исполняющие  желания»</dc:title>
  <dc:creator>AsusAdmin</dc:creator>
  <cp:lastModifiedBy>Administrator</cp:lastModifiedBy>
  <cp:revision>7</cp:revision>
  <dcterms:created xsi:type="dcterms:W3CDTF">2016-04-08T03:06:18Z</dcterms:created>
  <dcterms:modified xsi:type="dcterms:W3CDTF">2016-05-15T13:07:46Z</dcterms:modified>
</cp:coreProperties>
</file>