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3" d="100"/>
          <a:sy n="83" d="100"/>
        </p:scale>
        <p:origin x="-234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25FC-8345-4D2D-9FDF-55C0E102E7FC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0774-C32A-4F6B-BB54-C4EAF3CD2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7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2EF4-1EDE-44AA-BF12-2EED72647518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B558-9ED3-4DCE-9720-1340CA88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1386-CF81-4487-9F5C-65D35C0812F8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4E7C-29C5-45FA-B756-5FA2C58E0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E5DD-5E04-49A7-B968-6C1BF0AA54EC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DC92-105A-4A05-8FB7-626995CFC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1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8F3A-188E-49AC-AA5A-888098C203EA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B7203-7B42-438B-BAF1-2B9314BF2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4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2AFF-99FB-4B4E-AD54-5730E0CFE22B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7BEB-B320-49D0-AC64-7B7F20A7A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2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A4A4-559A-410A-A80A-B7A364E602AE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CF84-0579-4FEA-9592-BF52B87D6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0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258D-C25E-4281-B011-6924B2B6436E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7C57-0FFD-42D9-A642-C93E6220F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1D1A-66D5-4BFE-9DE4-075E005FB221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86D1-015C-4C43-8C51-14D62A50E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0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6AED8-23DE-45BB-B4C5-37A5F4C2E9C2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38B1-A0B0-485C-9552-F2FC35E6A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4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D35B-A645-4EE6-97FE-91D2807520C4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7DDF-4D22-4465-A7D6-464234B09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1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D1EEF-687F-40D4-A7B2-3F5AB17D703A}" type="datetimeFigureOut">
              <a:rPr lang="ru-RU"/>
              <a:pPr>
                <a:defRPr/>
              </a:pPr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C21D6-63B0-4ABB-8264-ECC65217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327686"/>
            <a:ext cx="8229600" cy="1143000"/>
          </a:xfrm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smtClean="0">
                <a:solidFill>
                  <a:srgbClr val="009200"/>
                </a:solidFill>
              </a:rPr>
              <a:t>Летние денёчки</a:t>
            </a:r>
            <a:r>
              <a:rPr lang="ru-RU" b="1" smtClean="0">
                <a:solidFill>
                  <a:srgbClr val="009200"/>
                </a:solidFill>
              </a:rPr>
              <a:t/>
            </a:r>
            <a:br>
              <a:rPr lang="ru-RU" b="1" smtClean="0">
                <a:solidFill>
                  <a:srgbClr val="009200"/>
                </a:solidFill>
              </a:rPr>
            </a:br>
            <a:r>
              <a:rPr lang="ru-RU" sz="2700" b="1" smtClean="0">
                <a:solidFill>
                  <a:srgbClr val="009200"/>
                </a:solidFill>
              </a:rPr>
              <a:t>в группе «Солнышко»</a:t>
            </a:r>
            <a:br>
              <a:rPr lang="ru-RU" sz="2700" b="1" smtClean="0">
                <a:solidFill>
                  <a:srgbClr val="009200"/>
                </a:solidFill>
              </a:rPr>
            </a:br>
            <a:endParaRPr lang="ru-RU" sz="2700" b="1" dirty="0">
              <a:solidFill>
                <a:srgbClr val="0092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37759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Рисунок 4" descr="xcf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213" y="2447925"/>
            <a:ext cx="32162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9200"/>
                </a:solidFill>
                <a:latin typeface="+mj-lt"/>
                <a:ea typeface="+mj-ea"/>
                <a:cs typeface="+mj-cs"/>
              </a:rPr>
              <a:t>Воспитатель МБДОУ ЦРР №28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9200"/>
                </a:solidFill>
                <a:latin typeface="+mj-lt"/>
                <a:ea typeface="+mj-ea"/>
                <a:cs typeface="+mj-cs"/>
              </a:rPr>
              <a:t>Чернова М.В.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5"/>
          <p:cNvSpPr>
            <a:spLocks noGrp="1"/>
          </p:cNvSpPr>
          <p:nvPr>
            <p:ph idx="1"/>
          </p:nvPr>
        </p:nvSpPr>
        <p:spPr>
          <a:xfrm>
            <a:off x="4932363" y="1412875"/>
            <a:ext cx="4572000" cy="18716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/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Сколько солнца! Сколько света!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Сколько зелени кругом!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Что же это? Это ЛЕТО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Наконец спешит к нам в дом</a:t>
            </a:r>
            <a:r>
              <a:rPr lang="en-US" altLang="ru-RU" sz="2000" b="1" smtClean="0">
                <a:solidFill>
                  <a:srgbClr val="006600"/>
                </a:solidFill>
              </a:rPr>
              <a:t>!</a:t>
            </a:r>
            <a:endParaRPr lang="ru-RU" altLang="ru-RU" sz="2000" b="1" smtClean="0">
              <a:solidFill>
                <a:srgbClr val="006600"/>
              </a:solidFill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52816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Рисунок 4" descr="cxf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1187450" y="4178300"/>
            <a:ext cx="38528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195" y="3068960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5"/>
          <p:cNvSpPr>
            <a:spLocks noGrp="1"/>
          </p:cNvSpPr>
          <p:nvPr>
            <p:ph sz="half" idx="1"/>
          </p:nvPr>
        </p:nvSpPr>
        <p:spPr>
          <a:xfrm>
            <a:off x="250825" y="4868863"/>
            <a:ext cx="4038600" cy="22494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>Много солнечного света-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Знаешь, наступило лето!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Машет веткою сирени,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Даше, Яночке и Сене.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Приглашает погулять,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На природе поиграть.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2" y="980727"/>
            <a:ext cx="5918400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Рисунок 2" descr="xcf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 descr="cxf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3905250" y="4178300"/>
            <a:ext cx="38528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8" y="4178300"/>
            <a:ext cx="3852862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937" y="1474490"/>
            <a:ext cx="2779865" cy="5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cxf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5292725" y="4178300"/>
            <a:ext cx="3851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Содержимое 4"/>
          <p:cNvSpPr>
            <a:spLocks noGrp="1"/>
          </p:cNvSpPr>
          <p:nvPr>
            <p:ph idx="1"/>
          </p:nvPr>
        </p:nvSpPr>
        <p:spPr>
          <a:xfrm>
            <a:off x="250825" y="265113"/>
            <a:ext cx="4356100" cy="24145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b="1" smtClean="0">
                <a:solidFill>
                  <a:srgbClr val="006600"/>
                </a:solidFill>
              </a:rPr>
              <a:t>Погонять на самокате,</a:t>
            </a:r>
            <a:br>
              <a:rPr lang="ru-RU" altLang="ru-RU" sz="2400" b="1" smtClean="0">
                <a:solidFill>
                  <a:srgbClr val="006600"/>
                </a:solidFill>
              </a:rPr>
            </a:br>
            <a:r>
              <a:rPr lang="ru-RU" altLang="ru-RU" sz="2400" b="1" smtClean="0">
                <a:solidFill>
                  <a:srgbClr val="006600"/>
                </a:solidFill>
              </a:rPr>
              <a:t>Походить в красивом платье.</a:t>
            </a:r>
            <a:br>
              <a:rPr lang="ru-RU" altLang="ru-RU" sz="2400" b="1" smtClean="0">
                <a:solidFill>
                  <a:srgbClr val="006600"/>
                </a:solidFill>
              </a:rPr>
            </a:br>
            <a:r>
              <a:rPr lang="ru-RU" altLang="ru-RU" sz="2400" b="1" smtClean="0">
                <a:solidFill>
                  <a:srgbClr val="006600"/>
                </a:solidFill>
              </a:rPr>
              <a:t>На скамейке посидеть,</a:t>
            </a:r>
            <a:br>
              <a:rPr lang="ru-RU" altLang="ru-RU" sz="2400" b="1" smtClean="0">
                <a:solidFill>
                  <a:srgbClr val="006600"/>
                </a:solidFill>
              </a:rPr>
            </a:br>
            <a:r>
              <a:rPr lang="ru-RU" altLang="ru-RU" sz="2400" b="1" smtClean="0">
                <a:solidFill>
                  <a:srgbClr val="006600"/>
                </a:solidFill>
              </a:rPr>
              <a:t>Покачать ногой и спеть-</a:t>
            </a:r>
            <a:br>
              <a:rPr lang="ru-RU" altLang="ru-RU" sz="2400" b="1" smtClean="0">
                <a:solidFill>
                  <a:srgbClr val="006600"/>
                </a:solidFill>
              </a:rPr>
            </a:br>
            <a:r>
              <a:rPr lang="ru-RU" altLang="ru-RU" sz="2400" b="1" smtClean="0">
                <a:solidFill>
                  <a:srgbClr val="006600"/>
                </a:solidFill>
              </a:rPr>
              <a:t>Это лето, это лето</a:t>
            </a:r>
            <a:br>
              <a:rPr lang="ru-RU" altLang="ru-RU" sz="2400" b="1" smtClean="0">
                <a:solidFill>
                  <a:srgbClr val="006600"/>
                </a:solidFill>
              </a:rPr>
            </a:br>
            <a:r>
              <a:rPr lang="ru-RU" altLang="ru-RU" sz="2400" b="1" smtClean="0">
                <a:solidFill>
                  <a:srgbClr val="006600"/>
                </a:solidFill>
              </a:rPr>
              <a:t>И природа им согрета.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51" y="116632"/>
            <a:ext cx="412197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" y="2679763"/>
            <a:ext cx="5570983" cy="41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cxf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5292725" y="4178300"/>
            <a:ext cx="3851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0975" y="17463"/>
            <a:ext cx="4105275" cy="2997200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>
                <a:solidFill>
                  <a:srgbClr val="006600"/>
                </a:solidFill>
              </a:rPr>
              <a:t/>
            </a:r>
            <a:br>
              <a:rPr lang="ru-RU" sz="2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Песочница, песочница,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В песке вся детвора.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Построить домик хочется,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Забавная игра</a:t>
            </a:r>
            <a:r>
              <a:rPr lang="ru-RU" sz="4400" b="1" smtClean="0">
                <a:solidFill>
                  <a:srgbClr val="006600"/>
                </a:solidFill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>
                <a:solidFill>
                  <a:srgbClr val="006600"/>
                </a:solidFill>
              </a:rPr>
              <a:t>Большая настоящая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Кипит работа тут.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И люди работящие</a:t>
            </a:r>
            <a:br>
              <a:rPr lang="ru-RU" sz="4400" b="1">
                <a:solidFill>
                  <a:srgbClr val="006600"/>
                </a:solidFill>
              </a:rPr>
            </a:br>
            <a:r>
              <a:rPr lang="ru-RU" sz="4400" b="1">
                <a:solidFill>
                  <a:srgbClr val="006600"/>
                </a:solidFill>
              </a:rPr>
              <a:t>В песочнице растут</a:t>
            </a:r>
            <a:r>
              <a:rPr lang="ru-RU" sz="440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114" y="29070"/>
            <a:ext cx="5500842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64" y="2898000"/>
            <a:ext cx="5406877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5"/>
          <p:cNvSpPr>
            <a:spLocks noGrp="1"/>
          </p:cNvSpPr>
          <p:nvPr>
            <p:ph sz="half" idx="1"/>
          </p:nvPr>
        </p:nvSpPr>
        <p:spPr>
          <a:xfrm>
            <a:off x="-11113" y="4292600"/>
            <a:ext cx="4038601" cy="2684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000" b="1" smtClean="0">
                <a:solidFill>
                  <a:srgbClr val="006600"/>
                </a:solidFill>
              </a:rPr>
              <a:t> Снова клумбу поливаю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Я из леечки своей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И все время наблюдаю,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Что же вырастет на ней.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Думаю из толстых почек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Там появятся цветочки,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Дружно из земли полезут-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>Дождь из лейки им полезен.</a:t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r>
              <a:rPr lang="ru-RU" altLang="ru-RU" sz="2000" b="1" smtClean="0">
                <a:solidFill>
                  <a:srgbClr val="006600"/>
                </a:solidFill>
              </a:rPr>
              <a:t/>
            </a:r>
            <a:br>
              <a:rPr lang="ru-RU" altLang="ru-RU" sz="2000" b="1" smtClean="0">
                <a:solidFill>
                  <a:srgbClr val="006600"/>
                </a:solidFill>
              </a:rPr>
            </a:br>
            <a:endParaRPr lang="ru-RU" altLang="ru-RU" sz="2000" b="1" smtClean="0">
              <a:solidFill>
                <a:srgbClr val="00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14480"/>
            <a:ext cx="5379449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Рисунок 6" descr="cxf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5292725" y="4178300"/>
            <a:ext cx="3851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2" descr="xcf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2" y="260648"/>
            <a:ext cx="2924023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39975" y="1700213"/>
            <a:ext cx="5111750" cy="180022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smtClean="0">
                <a:solidFill>
                  <a:srgbClr val="006600"/>
                </a:solidFill>
              </a:rPr>
              <a:t>Зацвело</a:t>
            </a:r>
            <a:r>
              <a:rPr lang="ru-RU" sz="2400" b="1">
                <a:solidFill>
                  <a:srgbClr val="006600"/>
                </a:solidFill>
              </a:rPr>
              <a:t>, зазеленело,</a:t>
            </a:r>
            <a:br>
              <a:rPr lang="ru-RU" sz="2400" b="1">
                <a:solidFill>
                  <a:srgbClr val="006600"/>
                </a:solidFill>
              </a:rPr>
            </a:br>
            <a:r>
              <a:rPr lang="ru-RU" sz="2400" b="1">
                <a:solidFill>
                  <a:srgbClr val="006600"/>
                </a:solidFill>
              </a:rPr>
              <a:t>Всех порадовать сумело-</a:t>
            </a:r>
            <a:br>
              <a:rPr lang="ru-RU" sz="2400" b="1">
                <a:solidFill>
                  <a:srgbClr val="006600"/>
                </a:solidFill>
              </a:rPr>
            </a:br>
            <a:r>
              <a:rPr lang="ru-RU" sz="2400" b="1" smtClean="0">
                <a:solidFill>
                  <a:srgbClr val="006600"/>
                </a:solidFill>
              </a:rPr>
              <a:t> </a:t>
            </a:r>
            <a:r>
              <a:rPr lang="ru-RU" sz="2400" b="1">
                <a:solidFill>
                  <a:srgbClr val="006600"/>
                </a:solidFill>
              </a:rPr>
              <a:t>С</a:t>
            </a:r>
            <a:r>
              <a:rPr lang="ru-RU" sz="2400" b="1" smtClean="0">
                <a:solidFill>
                  <a:srgbClr val="006600"/>
                </a:solidFill>
              </a:rPr>
              <a:t>пасибо</a:t>
            </a:r>
            <a:r>
              <a:rPr lang="ru-RU" sz="2400" b="1">
                <a:solidFill>
                  <a:srgbClr val="006600"/>
                </a:solidFill>
              </a:rPr>
              <a:t>, </a:t>
            </a:r>
            <a:r>
              <a:rPr lang="ru-RU" sz="2400" b="1" smtClean="0">
                <a:solidFill>
                  <a:srgbClr val="006600"/>
                </a:solidFill>
              </a:rPr>
              <a:t>лето, что </a:t>
            </a:r>
            <a:r>
              <a:rPr lang="ru-RU" sz="2400" b="1">
                <a:solidFill>
                  <a:srgbClr val="006600"/>
                </a:solidFill>
              </a:rPr>
              <a:t>пришло,</a:t>
            </a:r>
            <a:br>
              <a:rPr lang="ru-RU" sz="2400" b="1">
                <a:solidFill>
                  <a:srgbClr val="006600"/>
                </a:solidFill>
              </a:rPr>
            </a:br>
            <a:r>
              <a:rPr lang="ru-RU" sz="2400" b="1">
                <a:solidFill>
                  <a:srgbClr val="006600"/>
                </a:solidFill>
              </a:rPr>
              <a:t>Всем нам - очень хорошо!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5945" y="639148"/>
            <a:ext cx="3780001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67" r="2566"/>
          <a:stretch/>
        </p:blipFill>
        <p:spPr>
          <a:xfrm>
            <a:off x="6800780" y="556837"/>
            <a:ext cx="2206860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46" y="3623206"/>
            <a:ext cx="4644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Рисунок 3" descr="cxf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2"/>
          <a:stretch>
            <a:fillRect/>
          </a:stretch>
        </p:blipFill>
        <p:spPr bwMode="auto">
          <a:xfrm>
            <a:off x="5292725" y="4178300"/>
            <a:ext cx="3851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Летние денёчки в группе «Солнышко»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Administrator</cp:lastModifiedBy>
  <cp:revision>16</cp:revision>
  <dcterms:created xsi:type="dcterms:W3CDTF">2014-04-16T18:27:24Z</dcterms:created>
  <dcterms:modified xsi:type="dcterms:W3CDTF">2015-10-11T10:36:50Z</dcterms:modified>
</cp:coreProperties>
</file>