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3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33CC"/>
    <a:srgbClr val="009900"/>
    <a:srgbClr val="0066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27A9-9873-47CC-A17B-289DD3B818AE}" type="datetimeFigureOut">
              <a:rPr lang="ru-RU" smtClean="0"/>
              <a:pPr/>
              <a:t>сб 13.04.19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6D44-8DBA-4E6E-BFF1-F165CB761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8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27A9-9873-47CC-A17B-289DD3B818AE}" type="datetimeFigureOut">
              <a:rPr lang="ru-RU" smtClean="0"/>
              <a:pPr/>
              <a:t>сб 13.04.19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6D44-8DBA-4E6E-BFF1-F165CB761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19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27A9-9873-47CC-A17B-289DD3B818AE}" type="datetimeFigureOut">
              <a:rPr lang="ru-RU" smtClean="0"/>
              <a:pPr/>
              <a:t>сб 13.04.19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6D44-8DBA-4E6E-BFF1-F165CB761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15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27A9-9873-47CC-A17B-289DD3B818AE}" type="datetimeFigureOut">
              <a:rPr lang="ru-RU" smtClean="0"/>
              <a:pPr/>
              <a:t>сб 13.04.19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6D44-8DBA-4E6E-BFF1-F165CB761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70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27A9-9873-47CC-A17B-289DD3B818AE}" type="datetimeFigureOut">
              <a:rPr lang="ru-RU" smtClean="0"/>
              <a:pPr/>
              <a:t>сб 13.04.19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6D44-8DBA-4E6E-BFF1-F165CB761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2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27A9-9873-47CC-A17B-289DD3B818AE}" type="datetimeFigureOut">
              <a:rPr lang="ru-RU" smtClean="0"/>
              <a:pPr/>
              <a:t>сб 13.04.19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6D44-8DBA-4E6E-BFF1-F165CB761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27A9-9873-47CC-A17B-289DD3B818AE}" type="datetimeFigureOut">
              <a:rPr lang="ru-RU" smtClean="0"/>
              <a:pPr/>
              <a:t>сб 13.04.19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6D44-8DBA-4E6E-BFF1-F165CB761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9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27A9-9873-47CC-A17B-289DD3B818AE}" type="datetimeFigureOut">
              <a:rPr lang="ru-RU" smtClean="0"/>
              <a:pPr/>
              <a:t>сб 13.04.19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6D44-8DBA-4E6E-BFF1-F165CB761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50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27A9-9873-47CC-A17B-289DD3B818AE}" type="datetimeFigureOut">
              <a:rPr lang="ru-RU" smtClean="0"/>
              <a:pPr/>
              <a:t>сб 13.04.19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6D44-8DBA-4E6E-BFF1-F165CB761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34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27A9-9873-47CC-A17B-289DD3B818AE}" type="datetimeFigureOut">
              <a:rPr lang="ru-RU" smtClean="0"/>
              <a:pPr/>
              <a:t>сб 13.04.19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6D44-8DBA-4E6E-BFF1-F165CB761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27A9-9873-47CC-A17B-289DD3B818AE}" type="datetimeFigureOut">
              <a:rPr lang="ru-RU" smtClean="0"/>
              <a:pPr/>
              <a:t>сб 13.04.19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6D44-8DBA-4E6E-BFF1-F165CB761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2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B27A9-9873-47CC-A17B-289DD3B818AE}" type="datetimeFigureOut">
              <a:rPr lang="ru-RU" smtClean="0"/>
              <a:pPr/>
              <a:t>сб 13.04.19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A6D44-8DBA-4E6E-BFF1-F165CB761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61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99FF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0639" y="1239759"/>
            <a:ext cx="6369942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3399"/>
                </a:solidFill>
              </a:rPr>
              <a:t>Мама-</a:t>
            </a:r>
            <a:br>
              <a:rPr lang="ru-RU" sz="6000" b="1" dirty="0" smtClean="0">
                <a:solidFill>
                  <a:srgbClr val="FF3399"/>
                </a:solidFill>
              </a:rPr>
            </a:br>
            <a:r>
              <a:rPr lang="ru-RU" sz="6000" b="1" dirty="0" smtClean="0">
                <a:solidFill>
                  <a:srgbClr val="FF3399"/>
                </a:solidFill>
              </a:rPr>
              <a:t>солнышко моё!</a:t>
            </a:r>
            <a:endParaRPr lang="ru-RU" sz="6000" b="1" dirty="0">
              <a:solidFill>
                <a:srgbClr val="FF33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733256"/>
            <a:ext cx="4176464" cy="7920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Подготовили воспитатели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Группы №9 «Солнышки»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860" y="3140968"/>
            <a:ext cx="4376885" cy="35351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66" y="1556792"/>
            <a:ext cx="2072749" cy="22258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66" y="188640"/>
            <a:ext cx="1828804" cy="17861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08293" y="332656"/>
            <a:ext cx="899463" cy="9343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332656"/>
            <a:ext cx="899463" cy="934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634" y="3274563"/>
            <a:ext cx="2199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марта</a:t>
            </a:r>
          </a:p>
        </p:txBody>
      </p:sp>
    </p:spTree>
    <p:extLst>
      <p:ext uri="{BB962C8B-B14F-4D97-AF65-F5344CB8AC3E}">
        <p14:creationId xmlns:p14="http://schemas.microsoft.com/office/powerpoint/2010/main" val="1746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99FF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3284985"/>
            <a:ext cx="3456384" cy="244827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Весна шагает по дворам</a:t>
            </a:r>
            <a:br>
              <a:rPr lang="ru-RU" sz="2800" b="1" dirty="0" smtClean="0">
                <a:solidFill>
                  <a:srgbClr val="0033CC"/>
                </a:solidFill>
              </a:rPr>
            </a:br>
            <a:r>
              <a:rPr lang="ru-RU" sz="2800" b="1" dirty="0" smtClean="0">
                <a:solidFill>
                  <a:srgbClr val="0033CC"/>
                </a:solidFill>
              </a:rPr>
              <a:t>В лучах тепла и света!</a:t>
            </a:r>
            <a:br>
              <a:rPr lang="ru-RU" sz="2800" b="1" dirty="0" smtClean="0">
                <a:solidFill>
                  <a:srgbClr val="0033CC"/>
                </a:solidFill>
              </a:rPr>
            </a:br>
            <a:r>
              <a:rPr lang="ru-RU" sz="2800" b="1" dirty="0" smtClean="0">
                <a:solidFill>
                  <a:srgbClr val="0033CC"/>
                </a:solidFill>
              </a:rPr>
              <a:t>Сегодня праздник наших мам</a:t>
            </a:r>
            <a:br>
              <a:rPr lang="ru-RU" sz="2800" b="1" dirty="0" smtClean="0">
                <a:solidFill>
                  <a:srgbClr val="0033CC"/>
                </a:solidFill>
              </a:rPr>
            </a:br>
            <a:r>
              <a:rPr lang="ru-RU" sz="2800" b="1" dirty="0" smtClean="0">
                <a:solidFill>
                  <a:srgbClr val="0033CC"/>
                </a:solidFill>
              </a:rPr>
              <a:t>И нам приятно это!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733256"/>
            <a:ext cx="4176464" cy="792088"/>
          </a:xfrm>
        </p:spPr>
        <p:txBody>
          <a:bodyPr>
            <a:noAutofit/>
          </a:bodyPr>
          <a:lstStyle/>
          <a:p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735" y="4029182"/>
            <a:ext cx="3307052" cy="26710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266" y="3364231"/>
            <a:ext cx="4389040" cy="3336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251" y="144343"/>
            <a:ext cx="4479753" cy="2986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C:\Users\Home_Berds\Downloads\su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4343"/>
            <a:ext cx="3168352" cy="3033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79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99FF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5112568" cy="147002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Мы старались, мы спешили,</a:t>
            </a:r>
            <a:br>
              <a:rPr lang="ru-RU" sz="3200" b="1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33CC"/>
                </a:solidFill>
              </a:rPr>
              <a:t>Танец к празднику учили!</a:t>
            </a:r>
            <a:br>
              <a:rPr lang="ru-RU" sz="3200" b="1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33CC"/>
                </a:solidFill>
              </a:rPr>
              <a:t>Мамы, бабушки, сейчас</a:t>
            </a:r>
            <a:br>
              <a:rPr lang="ru-RU" sz="3200" b="1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33CC"/>
                </a:solidFill>
              </a:rPr>
              <a:t>Мы станцуем все для вас!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733256"/>
            <a:ext cx="4176464" cy="792088"/>
          </a:xfrm>
        </p:spPr>
        <p:txBody>
          <a:bodyPr>
            <a:noAutofit/>
          </a:bodyPr>
          <a:lstStyle/>
          <a:p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390" y="3717032"/>
            <a:ext cx="1221363" cy="1268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135959"/>
            <a:ext cx="3645877" cy="3139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3491837"/>
            <a:ext cx="6151158" cy="320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546" y="3933056"/>
            <a:ext cx="3307052" cy="267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99FF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33065" y="260649"/>
            <a:ext cx="4283968" cy="17281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Доченька моя пока мала</a:t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Все мои заботы и дела</a:t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Только о тебе, только для тебя</a:t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Маленькая звездочка  моя!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1520" y="3992306"/>
            <a:ext cx="3307052" cy="26710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944216"/>
            <a:ext cx="1221363" cy="1268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356992"/>
            <a:ext cx="4464496" cy="3367199"/>
          </a:xfrm>
          <a:prstGeom prst="rect">
            <a:avLst/>
          </a:prstGeom>
          <a:ln w="57150">
            <a:solidFill>
              <a:srgbClr val="FF3399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4" y="120897"/>
            <a:ext cx="4638119" cy="3092079"/>
          </a:xfrm>
          <a:prstGeom prst="rect">
            <a:avLst/>
          </a:prstGeom>
          <a:ln w="57150">
            <a:solidFill>
              <a:srgbClr val="FF3399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273494"/>
            <a:ext cx="2389187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3501008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Баю, баю, баю,</a:t>
            </a:r>
          </a:p>
          <a:p>
            <a:r>
              <a:rPr lang="ru-RU" sz="2400" b="1" dirty="0" smtClean="0">
                <a:solidFill>
                  <a:srgbClr val="0033CC"/>
                </a:solidFill>
              </a:rPr>
              <a:t>Куколку качаю,</a:t>
            </a:r>
          </a:p>
          <a:p>
            <a:r>
              <a:rPr lang="ru-RU" sz="2400" b="1" dirty="0" smtClean="0">
                <a:solidFill>
                  <a:srgbClr val="0033CC"/>
                </a:solidFill>
              </a:rPr>
              <a:t>Куколка устала,</a:t>
            </a:r>
          </a:p>
          <a:p>
            <a:r>
              <a:rPr lang="ru-RU" sz="2400" b="1" dirty="0" smtClean="0">
                <a:solidFill>
                  <a:srgbClr val="0033CC"/>
                </a:solidFill>
              </a:rPr>
              <a:t>Целый день играла.</a:t>
            </a:r>
            <a:endParaRPr lang="ru-RU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99FF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2000" y="404664"/>
            <a:ext cx="3654175" cy="24722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Вы послушайте немножко</a:t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Как играют наши ложки</a:t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Бубном тоже позвеним</a:t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Всех повеселить хотим!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504" y="4729370"/>
            <a:ext cx="2394497" cy="19340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894" y="4209808"/>
            <a:ext cx="975743" cy="1013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214" y="332656"/>
            <a:ext cx="2192216" cy="297633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3430" y="3482532"/>
            <a:ext cx="4097742" cy="277922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518" y="4716612"/>
            <a:ext cx="2394497" cy="19340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6"/>
          <a:stretch/>
        </p:blipFill>
        <p:spPr>
          <a:xfrm>
            <a:off x="6156176" y="404664"/>
            <a:ext cx="2753566" cy="2472274"/>
          </a:xfrm>
          <a:prstGeom prst="rect">
            <a:avLst/>
          </a:prstGeom>
          <a:ln w="76200">
            <a:solidFill>
              <a:srgbClr val="FF3399"/>
            </a:solidFill>
          </a:ln>
        </p:spPr>
      </p:pic>
    </p:spTree>
    <p:extLst>
      <p:ext uri="{BB962C8B-B14F-4D97-AF65-F5344CB8AC3E}">
        <p14:creationId xmlns:p14="http://schemas.microsoft.com/office/powerpoint/2010/main" val="31657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99FF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476672"/>
            <a:ext cx="4104456" cy="24002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Я бабулю поздравляю</a:t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С женским праздником весны</a:t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Я бабулю обожаю</a:t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Людям бабушки нужны!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894" y="4209808"/>
            <a:ext cx="975743" cy="1013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518" y="4716612"/>
            <a:ext cx="2394497" cy="1934017"/>
          </a:xfrm>
          <a:prstGeom prst="rect">
            <a:avLst/>
          </a:prstGeom>
        </p:spPr>
      </p:pic>
      <p:pic>
        <p:nvPicPr>
          <p:cNvPr id="10" name="Рисунок 9" descr="IMG_20190306_11012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31" y="176246"/>
            <a:ext cx="4248472" cy="332996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1" name="Рисунок 10" descr="IMG_20190306_11005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9952" y="3284984"/>
            <a:ext cx="4824000" cy="340197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027" name="Picture 3" descr="C:\Users\Home_Berds\Desktop\картинки\kartinki24_ru_flower_bouguets_12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614462" cy="2259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57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99FF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1"/>
            <a:ext cx="6982544" cy="115212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Сияет мама вся от счастья</a:t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И, улыбаясь на ходу</a:t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Нам говорит, как жаль, что праздник</a:t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Такой бывает раз в году.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5304" y="1738573"/>
            <a:ext cx="2651121" cy="503007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9731" y="1707668"/>
            <a:ext cx="3064130" cy="5060979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715610"/>
            <a:ext cx="2705294" cy="504000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6850"/>
            <a:ext cx="1996153" cy="161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4" y="116632"/>
            <a:ext cx="1908938" cy="154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8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51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Мама- солнышко моё!</vt:lpstr>
      <vt:lpstr>Весна шагает по дворам В лучах тепла и света! Сегодня праздник наших мам И нам приятно это!</vt:lpstr>
      <vt:lpstr>Мы старались, мы спешили, Танец к празднику учили! Мамы, бабушки, сейчас Мы станцуем все для вас!</vt:lpstr>
      <vt:lpstr>Доченька моя пока мала Все мои заботы и дела Только о тебе, только для тебя Маленькая звездочка  моя!</vt:lpstr>
      <vt:lpstr>Вы послушайте немножко Как играют наши ложки Бубном тоже позвеним Всех повеселить хотим!</vt:lpstr>
      <vt:lpstr>Я бабулю поздравляю С женским праздником весны Я бабулю обожаю Людям бабушки нужны!</vt:lpstr>
      <vt:lpstr>Сияет мама вся от счастья И, улыбаясь на ходу Нам говорит, как жаль, что праздник Такой бывает раз в году.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Denis</dc:creator>
  <cp:lastModifiedBy>Вадим и Света</cp:lastModifiedBy>
  <cp:revision>19</cp:revision>
  <dcterms:created xsi:type="dcterms:W3CDTF">2014-02-08T17:48:04Z</dcterms:created>
  <dcterms:modified xsi:type="dcterms:W3CDTF">2019-04-13T11:32:38Z</dcterms:modified>
</cp:coreProperties>
</file>