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2" r:id="rId4"/>
    <p:sldId id="257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4660"/>
  </p:normalViewPr>
  <p:slideViewPr>
    <p:cSldViewPr>
      <p:cViewPr varScale="1">
        <p:scale>
          <a:sx n="99" d="100"/>
          <a:sy n="99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gif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рослав\Desktop\0002-006-Puskaj-veselyj-Novyj-god-K-Vam-s-ujmoj-radostej-pridet-I-pust-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51310" y="1143000"/>
            <a:ext cx="73914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Весело, весело встретим Новый год!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8" name="Picture 4" descr="C:\Users\Ярослав\Desktop\910952_thumb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6230" y="2667000"/>
            <a:ext cx="2819400" cy="2986280"/>
          </a:xfrm>
          <a:prstGeom prst="rect">
            <a:avLst/>
          </a:prstGeom>
          <a:noFill/>
        </p:spPr>
      </p:pic>
      <p:pic>
        <p:nvPicPr>
          <p:cNvPr id="17" name="Picture 7" descr="newy65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669327">
            <a:off x="7772400" y="152400"/>
            <a:ext cx="1220251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newy65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710576">
            <a:off x="228600" y="228600"/>
            <a:ext cx="1220251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C:\Users\Ярослав\Desktop\80716455_large_0_435f1_94936c48_X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85125">
            <a:off x="6361510" y="300344"/>
            <a:ext cx="838200" cy="962072"/>
          </a:xfrm>
          <a:prstGeom prst="rect">
            <a:avLst/>
          </a:prstGeom>
          <a:noFill/>
        </p:spPr>
      </p:pic>
      <p:pic>
        <p:nvPicPr>
          <p:cNvPr id="23" name="Picture 10" descr="C:\Users\Ярослав\Desktop\80716455_large_0_435f1_94936c48_X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85125">
            <a:off x="417911" y="1900542"/>
            <a:ext cx="838200" cy="962072"/>
          </a:xfrm>
          <a:prstGeom prst="rect">
            <a:avLst/>
          </a:prstGeom>
          <a:noFill/>
        </p:spPr>
      </p:pic>
      <p:pic>
        <p:nvPicPr>
          <p:cNvPr id="24" name="Picture 10" descr="C:\Users\Ярослав\Desktop\80716455_large_0_435f1_94936c48_X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85125">
            <a:off x="2018110" y="300343"/>
            <a:ext cx="838200" cy="962072"/>
          </a:xfrm>
          <a:prstGeom prst="rect">
            <a:avLst/>
          </a:prstGeom>
          <a:noFill/>
        </p:spPr>
      </p:pic>
      <p:pic>
        <p:nvPicPr>
          <p:cNvPr id="25" name="Picture 10" descr="C:\Users\Ярослав\Desktop\80716455_large_0_435f1_94936c48_X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85125">
            <a:off x="7961710" y="1824342"/>
            <a:ext cx="838200" cy="962072"/>
          </a:xfrm>
          <a:prstGeom prst="rect">
            <a:avLst/>
          </a:prstGeom>
          <a:noFill/>
        </p:spPr>
      </p:pic>
      <p:pic>
        <p:nvPicPr>
          <p:cNvPr id="26" name="Picture 10" descr="C:\Users\Ярослав\Desktop\80716455_large_0_435f1_94936c48_X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85125">
            <a:off x="4227910" y="300343"/>
            <a:ext cx="838200" cy="962072"/>
          </a:xfrm>
          <a:prstGeom prst="rect">
            <a:avLst/>
          </a:prstGeom>
          <a:noFill/>
        </p:spPr>
      </p:pic>
      <p:pic>
        <p:nvPicPr>
          <p:cNvPr id="27" name="Picture 3" descr="D:\Работа\Новый год\картинки новый год\дед мороз\301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4478" y="2819400"/>
            <a:ext cx="4724400" cy="345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0" descr="C:\Users\Ярослав\Desktop\80716455_large_0_435f1_94936c48_X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85125">
            <a:off x="189310" y="5939143"/>
            <a:ext cx="838200" cy="962072"/>
          </a:xfrm>
          <a:prstGeom prst="rect">
            <a:avLst/>
          </a:prstGeom>
          <a:noFill/>
        </p:spPr>
      </p:pic>
      <p:pic>
        <p:nvPicPr>
          <p:cNvPr id="30" name="Picture 10" descr="C:\Users\Ярослав\Desktop\80716455_large_0_435f1_94936c48_X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85125">
            <a:off x="8116491" y="5939143"/>
            <a:ext cx="838200" cy="96207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058558" y="6271595"/>
            <a:ext cx="98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2018год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199" y="5948429"/>
            <a:ext cx="2832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Подготовили воспитатели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Группы №9 «Солнышко»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рослав\Desktop\0002-006-Puskaj-veselyj-Novyj-god-K-Vam-s-ujmoj-radostej-pridet-I-pust-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</p:spPr>
      </p:pic>
      <p:pic>
        <p:nvPicPr>
          <p:cNvPr id="9" name="Picture 7" descr="newy65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710576">
            <a:off x="279727" y="5530678"/>
            <a:ext cx="1135119" cy="114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newy65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192016">
            <a:off x="7827653" y="234863"/>
            <a:ext cx="1094532" cy="110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C:\Users\Ярослав\Desktop\910952_thumb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85082" y="496069"/>
            <a:ext cx="1942428" cy="20574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84" y="304800"/>
            <a:ext cx="4392931" cy="29746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3212" y="2813566"/>
            <a:ext cx="3270736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947538"/>
            <a:ext cx="36551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Почему у нас в гостях</a:t>
            </a:r>
          </a:p>
          <a:p>
            <a:r>
              <a:rPr lang="ru-RU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Елка в ярких огоньках?</a:t>
            </a:r>
          </a:p>
          <a:p>
            <a:r>
              <a:rPr lang="ru-RU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Потому, что к нам идет</a:t>
            </a:r>
          </a:p>
          <a:p>
            <a:r>
              <a:rPr lang="ru-RU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Зимний праздник –</a:t>
            </a:r>
          </a:p>
          <a:p>
            <a:r>
              <a:rPr lang="ru-RU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Новый год!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2807704"/>
            <a:ext cx="2212975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Ярослав\Desktop\0002-006-Puskaj-veselyj-Novyj-god-K-Vam-s-ujmoj-radostej-pridet-I-pust-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6" name="Picture 9" descr="C:\Users\Ярослав\Desktop\108440e359b92a5f6b354e41161fca6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00848" y="176453"/>
            <a:ext cx="1364949" cy="2738997"/>
          </a:xfrm>
          <a:prstGeom prst="rect">
            <a:avLst/>
          </a:prstGeom>
          <a:noFill/>
        </p:spPr>
      </p:pic>
      <p:pic>
        <p:nvPicPr>
          <p:cNvPr id="17" name="Picture 7" descr="C:\Users\Ярослав\Desktop\66143785_5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3432" y="3877659"/>
            <a:ext cx="1981200" cy="2980341"/>
          </a:xfrm>
          <a:prstGeom prst="rect">
            <a:avLst/>
          </a:prstGeom>
          <a:noFill/>
        </p:spPr>
      </p:pic>
      <p:pic>
        <p:nvPicPr>
          <p:cNvPr id="18" name="Picture 9" descr="C:\Users\Ярослав\Desktop\910952_thumb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65132" y="4724400"/>
            <a:ext cx="1760114" cy="1864295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1" y="188176"/>
            <a:ext cx="4343400" cy="36278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5527" y="3075779"/>
            <a:ext cx="4300270" cy="363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8972" y="914400"/>
            <a:ext cx="32544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sz="1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Наша ёлочка стоит,</a:t>
            </a:r>
          </a:p>
          <a:p>
            <a:r>
              <a:rPr lang="ru-RU" sz="1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Огоньками вся горит!</a:t>
            </a:r>
          </a:p>
          <a:p>
            <a:r>
              <a:rPr lang="ru-RU" sz="1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 притопнут каблучки,</a:t>
            </a:r>
          </a:p>
          <a:p>
            <a:r>
              <a:rPr lang="ru-RU" sz="1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погаснут огоньки!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рослав\Desktop\0002-006-Puskaj-veselyj-Novyj-god-K-Vam-s-ujmoj-radostej-pridet-I-pust-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3821"/>
            <a:ext cx="9144000" cy="685800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572000" y="533400"/>
            <a:ext cx="44840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/>
            <a:r>
              <a:rPr lang="ru-RU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Наши детки в санки сели,</a:t>
            </a:r>
          </a:p>
          <a:p>
            <a:pPr indent="450850" algn="ctr"/>
            <a:r>
              <a:rPr lang="ru-RU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Дружно песенку запели!</a:t>
            </a:r>
          </a:p>
          <a:p>
            <a:pPr indent="450850" algn="ctr"/>
            <a:r>
              <a:rPr lang="ru-RU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Покатились далеко,</a:t>
            </a:r>
          </a:p>
          <a:p>
            <a:pPr indent="450850" algn="ctr"/>
            <a:r>
              <a:rPr lang="ru-RU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догонит их никто!</a:t>
            </a:r>
          </a:p>
          <a:p>
            <a:pPr indent="450850" algn="ctr"/>
            <a:r>
              <a:rPr lang="ru-RU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 веревочку держись,</a:t>
            </a:r>
          </a:p>
          <a:p>
            <a:pPr indent="450850" algn="ctr"/>
            <a:r>
              <a:rPr lang="ru-RU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Скатились с горки вниз</a:t>
            </a:r>
          </a:p>
          <a:p>
            <a:pPr indent="450850" algn="ctr"/>
            <a:r>
              <a:rPr lang="ru-RU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вдруг салазки набок хлоп!</a:t>
            </a:r>
          </a:p>
          <a:p>
            <a:pPr indent="450850" algn="ctr"/>
            <a:r>
              <a:rPr lang="ru-RU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Все попадали в сугроб!</a:t>
            </a:r>
          </a:p>
        </p:txBody>
      </p:sp>
      <p:pic>
        <p:nvPicPr>
          <p:cNvPr id="2057" name="Рисунок 12" descr="1228255576_027_0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1015" y="3738478"/>
            <a:ext cx="3798447" cy="2677927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75266"/>
            <a:ext cx="4624754" cy="30831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000" y="3428999"/>
            <a:ext cx="4876800" cy="32968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Ярослав\Desktop\0002-006-Puskaj-veselyj-Novyj-god-K-Vam-s-ujmoj-radostej-pridet-I-pust-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723" y="0"/>
            <a:ext cx="9144000" cy="6858001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09093" y="1037492"/>
            <a:ext cx="2168769" cy="3608312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802781" y="3003259"/>
            <a:ext cx="2282604" cy="38223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2007577"/>
            <a:ext cx="2051622" cy="37103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399" y="152400"/>
            <a:ext cx="2188969" cy="37631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7801" y="201633"/>
            <a:ext cx="42382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Кто в нарядной теплой шубе,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</a:rPr>
              <a:t>С длинной белой бородой,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</a:rPr>
              <a:t>В Новый год приходит в гости,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</a:rPr>
              <a:t>И румяный и седой?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399" y="5105400"/>
            <a:ext cx="38154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Он играет с нами, пляшет,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С ним и праздник веселей!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Дед Мороз на ёлке нашей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Самый главный из гостей!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Ярослав\Desktop\0002-006-Puskaj-veselyj-Novyj-god-K-Vam-s-ujmoj-radostej-pridet-I-pust-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52400" y="1770304"/>
            <a:ext cx="6172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endParaRPr lang="ru-RU" sz="1600" b="1" dirty="0" smtClean="0">
              <a:solidFill>
                <a:schemeClr val="tx2"/>
              </a:solidFill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ru-RU" sz="1600" b="1" dirty="0" smtClean="0">
              <a:solidFill>
                <a:schemeClr val="tx2"/>
              </a:solidFill>
              <a:latin typeface="Verdana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9" descr="C:\Users\Ярослав\Desktop\910952_thumb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67673" y="5060593"/>
            <a:ext cx="1591235" cy="1685421"/>
          </a:xfrm>
          <a:prstGeom prst="rect">
            <a:avLst/>
          </a:prstGeom>
          <a:noFill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0" y="283170"/>
            <a:ext cx="7620000" cy="48177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90800" y="5158769"/>
            <a:ext cx="4276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Пусть и взрослым и ребятам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Радость Новый год несет,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А дедуля бородатый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Через год к вам вновь придет!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8" name="Picture 9" descr="C:\Users\Ярослав\Desktop\910952_thumb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5088430"/>
            <a:ext cx="1591235" cy="1685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158</Words>
  <Application>Microsoft Office PowerPoint</Application>
  <PresentationFormat>Экран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Ярослав</dc:creator>
  <cp:lastModifiedBy>Семенюк Вадим Владимирович</cp:lastModifiedBy>
  <cp:revision>31</cp:revision>
  <dcterms:created xsi:type="dcterms:W3CDTF">2014-01-11T07:27:38Z</dcterms:created>
  <dcterms:modified xsi:type="dcterms:W3CDTF">2018-01-31T02:03:08Z</dcterms:modified>
</cp:coreProperties>
</file>