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3" r:id="rId5"/>
    <p:sldId id="261" r:id="rId6"/>
    <p:sldId id="262" r:id="rId7"/>
    <p:sldId id="264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00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5" d="100"/>
          <a:sy n="65" d="100"/>
        </p:scale>
        <p:origin x="-120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4644E9-1A64-42C9-8FE8-02CF64AF5943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54F1E0-3901-4BFF-AA37-C14F9328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618EB71-C36F-4912-96D0-AB3793B3E61C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E135DA8-B1E4-4A56-9AC9-3A6E4F11527A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5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76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3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45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471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466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6" r:id="rId2"/>
    <p:sldLayoutId id="2147483700" r:id="rId3"/>
    <p:sldLayoutId id="2147483701" r:id="rId4"/>
    <p:sldLayoutId id="2147483702" r:id="rId5"/>
    <p:sldLayoutId id="2147483697" r:id="rId6"/>
    <p:sldLayoutId id="2147483698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4213" y="22796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3300"/>
                </a:solidFill>
                <a:latin typeface="Nautilus Pompilius"/>
              </a:rPr>
              <a:t>Осеннее развлечение в группе «Солнышко»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325" y="5084763"/>
            <a:ext cx="2871788" cy="9826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C42F00"/>
                </a:solidFill>
                <a:latin typeface="Nautilus Pompilius"/>
              </a:rPr>
              <a:t>Подготовили воспитатели</a:t>
            </a:r>
          </a:p>
          <a:p>
            <a:pPr eaLnBrk="1" hangingPunct="1"/>
            <a:r>
              <a:rPr lang="ru-RU" altLang="ru-RU" sz="2400" smtClean="0">
                <a:solidFill>
                  <a:srgbClr val="C42F00"/>
                </a:solidFill>
                <a:latin typeface="Nautilus Pompilius"/>
              </a:rPr>
              <a:t>Чернова М.В.</a:t>
            </a:r>
          </a:p>
          <a:p>
            <a:pPr eaLnBrk="1" hangingPunct="1"/>
            <a:r>
              <a:rPr lang="ru-RU" altLang="ru-RU" sz="2400" smtClean="0">
                <a:solidFill>
                  <a:srgbClr val="C42F00"/>
                </a:solidFill>
                <a:latin typeface="Nautilus Pompilius"/>
              </a:rPr>
              <a:t>Шелягина Г.М.</a:t>
            </a:r>
          </a:p>
        </p:txBody>
      </p:sp>
      <p:pic>
        <p:nvPicPr>
          <p:cNvPr id="614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35750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3746"/>
            <a:ext cx="5934968" cy="540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5497513"/>
            <a:ext cx="7200900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19 октября в группе «Солнышко» состоялся первый праздник «здравствуй, осень золотая!»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030" y="116632"/>
            <a:ext cx="4373020" cy="33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3600450" cy="30099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Осень золотая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Ходит по дорожкам.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У нее на ножках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Желтые сапожки.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У нее на платье-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Листики цветные,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А в ее лукошке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Есть грибы лесные.</a:t>
            </a:r>
          </a:p>
        </p:txBody>
      </p:sp>
      <p:pic>
        <p:nvPicPr>
          <p:cNvPr id="1024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3501008"/>
            <a:ext cx="4132064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-63500"/>
            <a:ext cx="1295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645025"/>
            <a:ext cx="33115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115888"/>
            <a:ext cx="4402137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Картинки по запросу картинки осень на прозрачном фон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4248150"/>
            <a:ext cx="1698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2730500"/>
            <a:ext cx="4537075" cy="396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606925" y="4365625"/>
            <a:ext cx="31337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Дождик-дождик,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не спеши!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Не стучи в окошко!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Тебя просят малыши: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«Подожди немножко!»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525" y="224237"/>
            <a:ext cx="4144233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806652"/>
            <a:ext cx="339287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705" y="3717032"/>
            <a:ext cx="352477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Картинки по запросу картинки осень на прозрачном фон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2366963"/>
            <a:ext cx="17287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414463" y="555625"/>
            <a:ext cx="32813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Дай похлопаю ладошкой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По твоей совсем немножко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Подставляй-ка их скорей,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Хлопай-хлопай не жалей!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Ты с дружочком покружись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Да покрепче обнимись!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>
          <a:xfrm>
            <a:off x="1266825" y="1235075"/>
            <a:ext cx="2952750" cy="1871663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</a:rPr>
              <a:t>Песню осени споем,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Ручкой ей  помашем,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Золотым осенним днем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Весело попляшем!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Топ-топ, ручки в бок,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Веселей, малышки!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Все в пляс! Раз-два-раз!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Ай, да ребятишки!</a:t>
            </a:r>
          </a:p>
        </p:txBody>
      </p:sp>
      <p:pic>
        <p:nvPicPr>
          <p:cNvPr id="11268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3609975"/>
            <a:ext cx="4608513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2" descr="Картинки по запросу картинки осень на прозрачном фон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-60325"/>
            <a:ext cx="19446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2967335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12291" name="Picture 2" descr="Картинки по запросу картинки осень на прозрачном фон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29050"/>
            <a:ext cx="19891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Картинки по запросу картинки осень на прозрачном фон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1235075"/>
            <a:ext cx="19446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Картинки по запросу картинки осень на прозрачном фон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263" y="4475163"/>
            <a:ext cx="17287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69</TotalTime>
  <Words>83</Words>
  <Application>Microsoft Office PowerPoint</Application>
  <PresentationFormat>Экран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Осенний</vt:lpstr>
      <vt:lpstr>Осеннее развлечение в группе «Солнышко»</vt:lpstr>
      <vt:lpstr>19 октября в группе «Солнышко» состоялся первый праздник «здравствуй, осень золотая!»</vt:lpstr>
      <vt:lpstr>Осень золотая Ходит по дорожкам. У нее на ножках Желтые сапожки. У нее на платье- Листики цветные, А в ее лукошке Есть грибы лесные.</vt:lpstr>
      <vt:lpstr>Презентация PowerPoint</vt:lpstr>
      <vt:lpstr>Презентация PowerPoint</vt:lpstr>
      <vt:lpstr>Песню осени споем, Ручкой ей  помашем, Золотым осенним днем Весело попляшем! Топ-топ, ручки в бок, Веселей, малышки! Все в пляс! Раз-два-раз! Ай, да ребятишки!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AsusAdmin</dc:creator>
  <cp:lastModifiedBy>Семенюк Вадим Владимирович</cp:lastModifiedBy>
  <cp:revision>12</cp:revision>
  <dcterms:created xsi:type="dcterms:W3CDTF">2015-09-22T02:26:01Z</dcterms:created>
  <dcterms:modified xsi:type="dcterms:W3CDTF">2017-11-23T03:08:58Z</dcterms:modified>
</cp:coreProperties>
</file>