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1F6A-E00E-420F-91A6-695F4D1D5E4F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7828-A28B-4181-949E-90BEB17A3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8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7828-A28B-4181-949E-90BEB17A3E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7828-A28B-4181-949E-90BEB17A3E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7828-A28B-4181-949E-90BEB17A3E1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FF27-E690-417B-8C04-D4CF7E6AC10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4DDC-5DB9-402C-A27A-21486E9D1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_Berds\Desktop\ярмарка\IMG-20161020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51600" cy="4927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229200"/>
            <a:ext cx="8640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«Осенняя ярмарка»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6237312"/>
            <a:ext cx="42484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Шелягина</a:t>
            </a:r>
            <a:r>
              <a:rPr lang="ru-RU" sz="2000" dirty="0" smtClean="0">
                <a:solidFill>
                  <a:srgbClr val="002060"/>
                </a:solidFill>
              </a:rPr>
              <a:t> Г.М.  21.10.2016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Home_Berds\Desktop\ярмарка\IMG-20161020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41040"/>
            <a:ext cx="8751600" cy="492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_Berds\Desktop\ярмарка\IMG-20161020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09986" cy="44532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797152"/>
            <a:ext cx="828092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Собрались мы на </a:t>
            </a:r>
            <a:r>
              <a:rPr lang="ru-RU" sz="2800" b="1" smtClean="0">
                <a:solidFill>
                  <a:srgbClr val="FFFF00"/>
                </a:solidFill>
              </a:rPr>
              <a:t>ярмарку потешиться, </a:t>
            </a:r>
            <a:r>
              <a:rPr lang="ru-RU" sz="2800" b="1" dirty="0" smtClean="0">
                <a:solidFill>
                  <a:srgbClr val="FFFF00"/>
                </a:solidFill>
              </a:rPr>
              <a:t>да позабавиться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Поиграть, поплясать , да песни русские попеть.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Подходи, честной народ, кого скука не берет!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10" descr="C:\Users\Home_Berds\Downloads\s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5789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61020-WA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6624736" cy="370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4077072"/>
            <a:ext cx="331236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 горе стоит березка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Тоненькие веточки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Мы красивые девчонки,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Все мы, как конфеточки!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ome_Berds\Desktop\картинки\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188640"/>
            <a:ext cx="2304256" cy="3121025"/>
          </a:xfrm>
          <a:prstGeom prst="rect">
            <a:avLst/>
          </a:prstGeom>
          <a:noFill/>
        </p:spPr>
      </p:pic>
      <p:pic>
        <p:nvPicPr>
          <p:cNvPr id="1027" name="Picture 3" descr="C:\Users\Home_Berds\Desktop\ярмарка\IMG-20161020-WA0033.jpg"/>
          <p:cNvPicPr>
            <a:picLocks noChangeAspect="1" noChangeArrowheads="1"/>
          </p:cNvPicPr>
          <p:nvPr/>
        </p:nvPicPr>
        <p:blipFill>
          <a:blip r:embed="rId5" cstate="print"/>
          <a:srcRect t="15176" r="19394"/>
          <a:stretch>
            <a:fillRect/>
          </a:stretch>
        </p:blipFill>
        <p:spPr bwMode="auto">
          <a:xfrm>
            <a:off x="3779912" y="3789040"/>
            <a:ext cx="5184576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20161020-WA0051.jpg"/>
          <p:cNvPicPr>
            <a:picLocks noChangeAspect="1"/>
          </p:cNvPicPr>
          <p:nvPr/>
        </p:nvPicPr>
        <p:blipFill>
          <a:blip r:embed="rId3" cstate="print"/>
          <a:srcRect t="21650" b="3801"/>
          <a:stretch>
            <a:fillRect/>
          </a:stretch>
        </p:blipFill>
        <p:spPr>
          <a:xfrm>
            <a:off x="5283052" y="1745432"/>
            <a:ext cx="3860948" cy="5112568"/>
          </a:xfrm>
          <a:prstGeom prst="rect">
            <a:avLst/>
          </a:prstGeom>
        </p:spPr>
      </p:pic>
      <p:pic>
        <p:nvPicPr>
          <p:cNvPr id="9" name="Рисунок 8" descr="IMG_20161020_104303.jpg"/>
          <p:cNvPicPr>
            <a:picLocks noChangeAspect="1"/>
          </p:cNvPicPr>
          <p:nvPr/>
        </p:nvPicPr>
        <p:blipFill>
          <a:blip r:embed="rId4" cstate="print"/>
          <a:srcRect t="14301" b="18500"/>
          <a:stretch>
            <a:fillRect/>
          </a:stretch>
        </p:blipFill>
        <p:spPr>
          <a:xfrm>
            <a:off x="179512" y="0"/>
            <a:ext cx="5143500" cy="46085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4725144"/>
            <a:ext cx="468052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4642009"/>
            <a:ext cx="4752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Уж как станем мы играть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Никому не устоять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Слушает вся улица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И петух и курица!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Home_Berds\Downloads\240956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0"/>
            <a:ext cx="2448272" cy="198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61020-WA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1"/>
            <a:ext cx="8424000" cy="47425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5085184"/>
            <a:ext cx="48965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Жил поживал самовар,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Был он не молод , не стар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Он на работе кипел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Песню веселую пел.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Home_Berds\Desktop\картинки\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3121025" cy="2160587"/>
          </a:xfrm>
          <a:prstGeom prst="rect">
            <a:avLst/>
          </a:prstGeom>
          <a:noFill/>
        </p:spPr>
      </p:pic>
      <p:pic>
        <p:nvPicPr>
          <p:cNvPr id="10" name="Picture 8" descr="C:\Users\Home_Berds\Download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29200"/>
            <a:ext cx="1417357" cy="13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61020-WA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8532000" cy="49392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79928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Наш детский сад дружбой славится,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Приходите в гости чаще, если нравится!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103</Words>
  <Application>Microsoft Office PowerPoint</Application>
  <PresentationFormat>Экран (4:3)</PresentationFormat>
  <Paragraphs>22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Home_Berds</dc:creator>
  <cp:lastModifiedBy>Семенюк Светлана</cp:lastModifiedBy>
  <cp:revision>19</cp:revision>
  <dcterms:created xsi:type="dcterms:W3CDTF">2016-10-22T01:48:17Z</dcterms:created>
  <dcterms:modified xsi:type="dcterms:W3CDTF">2016-10-30T15:55:07Z</dcterms:modified>
</cp:coreProperties>
</file>